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bin" ContentType="audio/unknown"/>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ＭＳ Ｐゴシック" pitchFamily="-84" charset="-128"/>
        <a:cs typeface="+mn-cs"/>
      </a:defRPr>
    </a:lvl1pPr>
    <a:lvl2pPr marL="457200" algn="l" rtl="0" fontAlgn="base">
      <a:spcBef>
        <a:spcPct val="0"/>
      </a:spcBef>
      <a:spcAft>
        <a:spcPct val="0"/>
      </a:spcAft>
      <a:defRPr kern="1200">
        <a:solidFill>
          <a:schemeClr val="tx1"/>
        </a:solidFill>
        <a:latin typeface="Calibri" pitchFamily="34" charset="0"/>
        <a:ea typeface="ＭＳ Ｐゴシック" pitchFamily="-84" charset="-128"/>
        <a:cs typeface="+mn-cs"/>
      </a:defRPr>
    </a:lvl2pPr>
    <a:lvl3pPr marL="914400" algn="l" rtl="0" fontAlgn="base">
      <a:spcBef>
        <a:spcPct val="0"/>
      </a:spcBef>
      <a:spcAft>
        <a:spcPct val="0"/>
      </a:spcAft>
      <a:defRPr kern="1200">
        <a:solidFill>
          <a:schemeClr val="tx1"/>
        </a:solidFill>
        <a:latin typeface="Calibri" pitchFamily="34" charset="0"/>
        <a:ea typeface="ＭＳ Ｐゴシック" pitchFamily="-84" charset="-128"/>
        <a:cs typeface="+mn-cs"/>
      </a:defRPr>
    </a:lvl3pPr>
    <a:lvl4pPr marL="1371600" algn="l" rtl="0" fontAlgn="base">
      <a:spcBef>
        <a:spcPct val="0"/>
      </a:spcBef>
      <a:spcAft>
        <a:spcPct val="0"/>
      </a:spcAft>
      <a:defRPr kern="1200">
        <a:solidFill>
          <a:schemeClr val="tx1"/>
        </a:solidFill>
        <a:latin typeface="Calibri" pitchFamily="34" charset="0"/>
        <a:ea typeface="ＭＳ Ｐゴシック" pitchFamily="-84" charset="-128"/>
        <a:cs typeface="+mn-cs"/>
      </a:defRPr>
    </a:lvl4pPr>
    <a:lvl5pPr marL="1828800" algn="l" rtl="0" fontAlgn="base">
      <a:spcBef>
        <a:spcPct val="0"/>
      </a:spcBef>
      <a:spcAft>
        <a:spcPct val="0"/>
      </a:spcAft>
      <a:defRPr kern="1200">
        <a:solidFill>
          <a:schemeClr val="tx1"/>
        </a:solidFill>
        <a:latin typeface="Calibri" pitchFamily="34" charset="0"/>
        <a:ea typeface="ＭＳ Ｐゴシック" pitchFamily="-84" charset="-128"/>
        <a:cs typeface="+mn-cs"/>
      </a:defRPr>
    </a:lvl5pPr>
    <a:lvl6pPr marL="2286000" algn="l" defTabSz="914400" rtl="0" eaLnBrk="1" latinLnBrk="0" hangingPunct="1">
      <a:defRPr kern="1200">
        <a:solidFill>
          <a:schemeClr val="tx1"/>
        </a:solidFill>
        <a:latin typeface="Calibri" pitchFamily="34" charset="0"/>
        <a:ea typeface="ＭＳ Ｐゴシック" pitchFamily="-84" charset="-128"/>
        <a:cs typeface="+mn-cs"/>
      </a:defRPr>
    </a:lvl6pPr>
    <a:lvl7pPr marL="2743200" algn="l" defTabSz="914400" rtl="0" eaLnBrk="1" latinLnBrk="0" hangingPunct="1">
      <a:defRPr kern="1200">
        <a:solidFill>
          <a:schemeClr val="tx1"/>
        </a:solidFill>
        <a:latin typeface="Calibri" pitchFamily="34" charset="0"/>
        <a:ea typeface="ＭＳ Ｐゴシック" pitchFamily="-84" charset="-128"/>
        <a:cs typeface="+mn-cs"/>
      </a:defRPr>
    </a:lvl7pPr>
    <a:lvl8pPr marL="3200400" algn="l" defTabSz="914400" rtl="0" eaLnBrk="1" latinLnBrk="0" hangingPunct="1">
      <a:defRPr kern="1200">
        <a:solidFill>
          <a:schemeClr val="tx1"/>
        </a:solidFill>
        <a:latin typeface="Calibri" pitchFamily="34" charset="0"/>
        <a:ea typeface="ＭＳ Ｐゴシック" pitchFamily="-84" charset="-128"/>
        <a:cs typeface="+mn-cs"/>
      </a:defRPr>
    </a:lvl8pPr>
    <a:lvl9pPr marL="3657600" algn="l" defTabSz="914400" rtl="0" eaLnBrk="1" latinLnBrk="0" hangingPunct="1">
      <a:defRPr kern="1200">
        <a:solidFill>
          <a:schemeClr val="tx1"/>
        </a:solidFill>
        <a:latin typeface="Calibri" pitchFamily="34" charset="0"/>
        <a:ea typeface="ＭＳ Ｐゴシック" pitchFamily="-8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72" y="3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IE"/>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9AF4A6C0-98B8-45D5-B87D-950C97CDB8DC}" type="datetimeFigureOut">
              <a:rPr lang="en-IE"/>
              <a:pPr/>
              <a:t>09/10/2013</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IE"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IE"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4E97DCE-688C-4244-B725-24B3FDE422B1}" type="slidenum">
              <a:rPr lang="en-IE"/>
              <a:pPr/>
              <a:t>‹#›</a:t>
            </a:fld>
            <a:endParaRPr lang="en-I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ea typeface="ＭＳ Ｐゴシック" pitchFamily="-8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771F31A7-CB10-4774-85B6-8B19110D2FC4}" type="slidenum">
              <a:rPr lang="en-IE"/>
              <a:pPr/>
              <a:t>1</a:t>
            </a:fld>
            <a:endParaRPr lang="en-I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ea typeface="ＭＳ Ｐゴシック" pitchFamily="-84" charset="-128"/>
            </a:endParaRPr>
          </a:p>
        </p:txBody>
      </p:sp>
      <p:sp>
        <p:nvSpPr>
          <p:cNvPr id="33795" name="Slide Number Placeholder 3"/>
          <p:cNvSpPr>
            <a:spLocks noGrp="1"/>
          </p:cNvSpPr>
          <p:nvPr>
            <p:ph type="sldNum" sz="quarter" idx="5"/>
          </p:nvPr>
        </p:nvSpPr>
        <p:spPr bwMode="auto">
          <a:noFill/>
          <a:ln>
            <a:miter lim="800000"/>
            <a:headEnd/>
            <a:tailEnd/>
          </a:ln>
        </p:spPr>
        <p:txBody>
          <a:bodyPr/>
          <a:lstStyle/>
          <a:p>
            <a:fld id="{8C39A4FA-3283-49CB-9E57-9585563EE4C5}" type="slidenum">
              <a:rPr lang="en-IE"/>
              <a:pPr/>
              <a:t>10</a:t>
            </a:fld>
            <a:endParaRPr lang="en-I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ea typeface="ＭＳ Ｐゴシック" pitchFamily="-84" charset="-128"/>
            </a:endParaRPr>
          </a:p>
        </p:txBody>
      </p:sp>
      <p:sp>
        <p:nvSpPr>
          <p:cNvPr id="35843" name="Slide Number Placeholder 3"/>
          <p:cNvSpPr>
            <a:spLocks noGrp="1"/>
          </p:cNvSpPr>
          <p:nvPr>
            <p:ph type="sldNum" sz="quarter" idx="5"/>
          </p:nvPr>
        </p:nvSpPr>
        <p:spPr bwMode="auto">
          <a:noFill/>
          <a:ln>
            <a:miter lim="800000"/>
            <a:headEnd/>
            <a:tailEnd/>
          </a:ln>
        </p:spPr>
        <p:txBody>
          <a:bodyPr/>
          <a:lstStyle/>
          <a:p>
            <a:fld id="{2D0C4E60-B206-42C6-A4C1-683344229310}" type="slidenum">
              <a:rPr lang="en-IE"/>
              <a:pPr/>
              <a:t>11</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ea typeface="ＭＳ Ｐゴシック" pitchFamily="-84" charset="-128"/>
            </a:endParaRPr>
          </a:p>
        </p:txBody>
      </p:sp>
      <p:sp>
        <p:nvSpPr>
          <p:cNvPr id="17411" name="Slide Number Placeholder 3"/>
          <p:cNvSpPr>
            <a:spLocks noGrp="1"/>
          </p:cNvSpPr>
          <p:nvPr>
            <p:ph type="sldNum" sz="quarter" idx="5"/>
          </p:nvPr>
        </p:nvSpPr>
        <p:spPr bwMode="auto">
          <a:noFill/>
          <a:ln>
            <a:miter lim="800000"/>
            <a:headEnd/>
            <a:tailEnd/>
          </a:ln>
        </p:spPr>
        <p:txBody>
          <a:bodyPr/>
          <a:lstStyle/>
          <a:p>
            <a:fld id="{DA6F5747-CD12-4865-8B25-55646887F2C3}" type="slidenum">
              <a:rPr lang="en-IE"/>
              <a:pPr/>
              <a:t>2</a:t>
            </a:fld>
            <a:endParaRPr lang="en-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ea typeface="ＭＳ Ｐゴシック" pitchFamily="-84" charset="-128"/>
            </a:endParaRPr>
          </a:p>
        </p:txBody>
      </p:sp>
      <p:sp>
        <p:nvSpPr>
          <p:cNvPr id="19459" name="Slide Number Placeholder 3"/>
          <p:cNvSpPr>
            <a:spLocks noGrp="1"/>
          </p:cNvSpPr>
          <p:nvPr>
            <p:ph type="sldNum" sz="quarter" idx="5"/>
          </p:nvPr>
        </p:nvSpPr>
        <p:spPr bwMode="auto">
          <a:noFill/>
          <a:ln>
            <a:miter lim="800000"/>
            <a:headEnd/>
            <a:tailEnd/>
          </a:ln>
        </p:spPr>
        <p:txBody>
          <a:bodyPr/>
          <a:lstStyle/>
          <a:p>
            <a:fld id="{D3584736-3729-4B4F-B2B2-17BC820DCDD9}" type="slidenum">
              <a:rPr lang="en-IE"/>
              <a:pPr/>
              <a:t>3</a:t>
            </a:fld>
            <a:endParaRPr lang="en-I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ea typeface="ＭＳ Ｐゴシック" pitchFamily="-84" charset="-128"/>
            </a:endParaRPr>
          </a:p>
        </p:txBody>
      </p:sp>
      <p:sp>
        <p:nvSpPr>
          <p:cNvPr id="21507" name="Slide Number Placeholder 3"/>
          <p:cNvSpPr>
            <a:spLocks noGrp="1"/>
          </p:cNvSpPr>
          <p:nvPr>
            <p:ph type="sldNum" sz="quarter" idx="5"/>
          </p:nvPr>
        </p:nvSpPr>
        <p:spPr bwMode="auto">
          <a:noFill/>
          <a:ln>
            <a:miter lim="800000"/>
            <a:headEnd/>
            <a:tailEnd/>
          </a:ln>
        </p:spPr>
        <p:txBody>
          <a:bodyPr/>
          <a:lstStyle/>
          <a:p>
            <a:fld id="{98EE719F-D129-40AC-81DD-BECCA389ACF8}" type="slidenum">
              <a:rPr lang="en-IE"/>
              <a:pPr/>
              <a:t>4</a:t>
            </a:fld>
            <a:endParaRPr lang="en-I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ea typeface="ＭＳ Ｐゴシック" pitchFamily="-84" charset="-128"/>
            </a:endParaRPr>
          </a:p>
        </p:txBody>
      </p:sp>
      <p:sp>
        <p:nvSpPr>
          <p:cNvPr id="23555" name="Slide Number Placeholder 3"/>
          <p:cNvSpPr>
            <a:spLocks noGrp="1"/>
          </p:cNvSpPr>
          <p:nvPr>
            <p:ph type="sldNum" sz="quarter" idx="5"/>
          </p:nvPr>
        </p:nvSpPr>
        <p:spPr bwMode="auto">
          <a:noFill/>
          <a:ln>
            <a:miter lim="800000"/>
            <a:headEnd/>
            <a:tailEnd/>
          </a:ln>
        </p:spPr>
        <p:txBody>
          <a:bodyPr/>
          <a:lstStyle/>
          <a:p>
            <a:fld id="{99D1E807-A153-4EBC-82BE-C9575D8FADCE}" type="slidenum">
              <a:rPr lang="en-IE"/>
              <a:pPr/>
              <a:t>5</a:t>
            </a:fld>
            <a:endParaRPr lang="en-I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ea typeface="ＭＳ Ｐゴシック" pitchFamily="-84" charset="-128"/>
            </a:endParaRPr>
          </a:p>
        </p:txBody>
      </p:sp>
      <p:sp>
        <p:nvSpPr>
          <p:cNvPr id="25603" name="Slide Number Placeholder 3"/>
          <p:cNvSpPr>
            <a:spLocks noGrp="1"/>
          </p:cNvSpPr>
          <p:nvPr>
            <p:ph type="sldNum" sz="quarter" idx="5"/>
          </p:nvPr>
        </p:nvSpPr>
        <p:spPr bwMode="auto">
          <a:noFill/>
          <a:ln>
            <a:miter lim="800000"/>
            <a:headEnd/>
            <a:tailEnd/>
          </a:ln>
        </p:spPr>
        <p:txBody>
          <a:bodyPr/>
          <a:lstStyle/>
          <a:p>
            <a:fld id="{C6EEC35D-4255-4B00-80DE-C652CE1A5564}" type="slidenum">
              <a:rPr lang="en-IE"/>
              <a:pPr/>
              <a:t>6</a:t>
            </a:fld>
            <a:endParaRPr lang="en-I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ea typeface="ＭＳ Ｐゴシック" pitchFamily="-8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91D200C7-4971-4BCF-B9EE-A1A0C4F74B5A}" type="slidenum">
              <a:rPr lang="en-IE"/>
              <a:pPr/>
              <a:t>7</a:t>
            </a:fld>
            <a:endParaRPr lang="en-I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ea typeface="ＭＳ Ｐゴシック" pitchFamily="-8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B4F88BB7-05D6-41C5-A913-49EF628E56A5}" type="slidenum">
              <a:rPr lang="en-IE"/>
              <a:pPr/>
              <a:t>8</a:t>
            </a:fld>
            <a:endParaRPr lang="en-I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E" smtClean="0">
              <a:ea typeface="ＭＳ Ｐゴシック" pitchFamily="-84" charset="-128"/>
            </a:endParaRPr>
          </a:p>
        </p:txBody>
      </p:sp>
      <p:sp>
        <p:nvSpPr>
          <p:cNvPr id="31747" name="Slide Number Placeholder 3"/>
          <p:cNvSpPr>
            <a:spLocks noGrp="1"/>
          </p:cNvSpPr>
          <p:nvPr>
            <p:ph type="sldNum" sz="quarter" idx="5"/>
          </p:nvPr>
        </p:nvSpPr>
        <p:spPr bwMode="auto">
          <a:noFill/>
          <a:ln>
            <a:miter lim="800000"/>
            <a:headEnd/>
            <a:tailEnd/>
          </a:ln>
        </p:spPr>
        <p:txBody>
          <a:bodyPr/>
          <a:lstStyle/>
          <a:p>
            <a:fld id="{B6C6A16F-7A71-46CC-B772-D1285F2E3253}" type="slidenum">
              <a:rPr lang="en-IE"/>
              <a:pPr/>
              <a:t>9</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lvl1pPr>
              <a:defRPr/>
            </a:lvl1pPr>
          </a:lstStyle>
          <a:p>
            <a:fld id="{B1C04140-B18F-43C4-AD48-771579DCA51D}" type="datetimeFigureOut">
              <a:rPr lang="en-IE"/>
              <a:pPr/>
              <a:t>09/10/2013</a:t>
            </a:fld>
            <a:endParaRPr lang="en-IE"/>
          </a:p>
        </p:txBody>
      </p:sp>
      <p:sp>
        <p:nvSpPr>
          <p:cNvPr id="5" name="Footer Placeholder 4"/>
          <p:cNvSpPr>
            <a:spLocks noGrp="1"/>
          </p:cNvSpPr>
          <p:nvPr>
            <p:ph type="ftr" sz="quarter" idx="11"/>
          </p:nvPr>
        </p:nvSpPr>
        <p:spPr/>
        <p:txBody>
          <a:bodyPr/>
          <a:lstStyle>
            <a:lvl1pPr>
              <a:defRPr/>
            </a:lvl1pPr>
          </a:lstStyle>
          <a:p>
            <a:pPr>
              <a:defRPr/>
            </a:pPr>
            <a:endParaRPr lang="en-IE"/>
          </a:p>
        </p:txBody>
      </p:sp>
      <p:sp>
        <p:nvSpPr>
          <p:cNvPr id="6" name="Slide Number Placeholder 5"/>
          <p:cNvSpPr>
            <a:spLocks noGrp="1"/>
          </p:cNvSpPr>
          <p:nvPr>
            <p:ph type="sldNum" sz="quarter" idx="12"/>
          </p:nvPr>
        </p:nvSpPr>
        <p:spPr/>
        <p:txBody>
          <a:bodyPr/>
          <a:lstStyle>
            <a:lvl1pPr>
              <a:defRPr/>
            </a:lvl1pPr>
          </a:lstStyle>
          <a:p>
            <a:fld id="{0228A683-772D-473F-8158-AAC3562794CD}" type="slidenum">
              <a:rPr lang="en-IE"/>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lvl1pPr>
              <a:defRPr/>
            </a:lvl1pPr>
          </a:lstStyle>
          <a:p>
            <a:fld id="{7FA45A39-5F4A-46D3-991B-7457C21A315D}" type="datetimeFigureOut">
              <a:rPr lang="en-IE"/>
              <a:pPr/>
              <a:t>09/10/2013</a:t>
            </a:fld>
            <a:endParaRPr lang="en-IE"/>
          </a:p>
        </p:txBody>
      </p:sp>
      <p:sp>
        <p:nvSpPr>
          <p:cNvPr id="5" name="Footer Placeholder 4"/>
          <p:cNvSpPr>
            <a:spLocks noGrp="1"/>
          </p:cNvSpPr>
          <p:nvPr>
            <p:ph type="ftr" sz="quarter" idx="11"/>
          </p:nvPr>
        </p:nvSpPr>
        <p:spPr/>
        <p:txBody>
          <a:bodyPr/>
          <a:lstStyle>
            <a:lvl1pPr>
              <a:defRPr/>
            </a:lvl1pPr>
          </a:lstStyle>
          <a:p>
            <a:pPr>
              <a:defRPr/>
            </a:pPr>
            <a:endParaRPr lang="en-IE"/>
          </a:p>
        </p:txBody>
      </p:sp>
      <p:sp>
        <p:nvSpPr>
          <p:cNvPr id="6" name="Slide Number Placeholder 5"/>
          <p:cNvSpPr>
            <a:spLocks noGrp="1"/>
          </p:cNvSpPr>
          <p:nvPr>
            <p:ph type="sldNum" sz="quarter" idx="12"/>
          </p:nvPr>
        </p:nvSpPr>
        <p:spPr/>
        <p:txBody>
          <a:bodyPr/>
          <a:lstStyle>
            <a:lvl1pPr>
              <a:defRPr/>
            </a:lvl1pPr>
          </a:lstStyle>
          <a:p>
            <a:fld id="{07F7E69B-1B16-4FAA-9E26-5EED2322E990}" type="slidenum">
              <a:rPr lang="en-IE"/>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lvl1pPr>
              <a:defRPr/>
            </a:lvl1pPr>
          </a:lstStyle>
          <a:p>
            <a:fld id="{205B446C-8506-4035-81DE-E90F3DB213B9}" type="datetimeFigureOut">
              <a:rPr lang="en-IE"/>
              <a:pPr/>
              <a:t>09/10/2013</a:t>
            </a:fld>
            <a:endParaRPr lang="en-IE"/>
          </a:p>
        </p:txBody>
      </p:sp>
      <p:sp>
        <p:nvSpPr>
          <p:cNvPr id="5" name="Footer Placeholder 4"/>
          <p:cNvSpPr>
            <a:spLocks noGrp="1"/>
          </p:cNvSpPr>
          <p:nvPr>
            <p:ph type="ftr" sz="quarter" idx="11"/>
          </p:nvPr>
        </p:nvSpPr>
        <p:spPr/>
        <p:txBody>
          <a:bodyPr/>
          <a:lstStyle>
            <a:lvl1pPr>
              <a:defRPr/>
            </a:lvl1pPr>
          </a:lstStyle>
          <a:p>
            <a:pPr>
              <a:defRPr/>
            </a:pPr>
            <a:endParaRPr lang="en-IE"/>
          </a:p>
        </p:txBody>
      </p:sp>
      <p:sp>
        <p:nvSpPr>
          <p:cNvPr id="6" name="Slide Number Placeholder 5"/>
          <p:cNvSpPr>
            <a:spLocks noGrp="1"/>
          </p:cNvSpPr>
          <p:nvPr>
            <p:ph type="sldNum" sz="quarter" idx="12"/>
          </p:nvPr>
        </p:nvSpPr>
        <p:spPr/>
        <p:txBody>
          <a:bodyPr/>
          <a:lstStyle>
            <a:lvl1pPr>
              <a:defRPr/>
            </a:lvl1pPr>
          </a:lstStyle>
          <a:p>
            <a:fld id="{81A1DF8C-22A6-4FA5-ABE5-7CAF771E5246}" type="slidenum">
              <a:rPr lang="en-IE"/>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lvl1pPr>
              <a:defRPr/>
            </a:lvl1pPr>
          </a:lstStyle>
          <a:p>
            <a:fld id="{83DCB361-1ABF-477C-844C-B8EBB055AEDB}" type="datetimeFigureOut">
              <a:rPr lang="en-IE"/>
              <a:pPr/>
              <a:t>09/10/2013</a:t>
            </a:fld>
            <a:endParaRPr lang="en-IE"/>
          </a:p>
        </p:txBody>
      </p:sp>
      <p:sp>
        <p:nvSpPr>
          <p:cNvPr id="5" name="Footer Placeholder 4"/>
          <p:cNvSpPr>
            <a:spLocks noGrp="1"/>
          </p:cNvSpPr>
          <p:nvPr>
            <p:ph type="ftr" sz="quarter" idx="11"/>
          </p:nvPr>
        </p:nvSpPr>
        <p:spPr/>
        <p:txBody>
          <a:bodyPr/>
          <a:lstStyle>
            <a:lvl1pPr>
              <a:defRPr/>
            </a:lvl1pPr>
          </a:lstStyle>
          <a:p>
            <a:pPr>
              <a:defRPr/>
            </a:pPr>
            <a:endParaRPr lang="en-IE"/>
          </a:p>
        </p:txBody>
      </p:sp>
      <p:sp>
        <p:nvSpPr>
          <p:cNvPr id="6" name="Slide Number Placeholder 5"/>
          <p:cNvSpPr>
            <a:spLocks noGrp="1"/>
          </p:cNvSpPr>
          <p:nvPr>
            <p:ph type="sldNum" sz="quarter" idx="12"/>
          </p:nvPr>
        </p:nvSpPr>
        <p:spPr/>
        <p:txBody>
          <a:bodyPr/>
          <a:lstStyle>
            <a:lvl1pPr>
              <a:defRPr/>
            </a:lvl1pPr>
          </a:lstStyle>
          <a:p>
            <a:fld id="{4935B46D-ED72-4B4A-9ED5-1CEFBF7C70F4}" type="slidenum">
              <a:rPr lang="en-IE"/>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317A1CFC-0CA8-4E86-9FE2-A364ED5CBFA6}" type="datetimeFigureOut">
              <a:rPr lang="en-IE"/>
              <a:pPr/>
              <a:t>09/10/2013</a:t>
            </a:fld>
            <a:endParaRPr lang="en-IE"/>
          </a:p>
        </p:txBody>
      </p:sp>
      <p:sp>
        <p:nvSpPr>
          <p:cNvPr id="5" name="Footer Placeholder 4"/>
          <p:cNvSpPr>
            <a:spLocks noGrp="1"/>
          </p:cNvSpPr>
          <p:nvPr>
            <p:ph type="ftr" sz="quarter" idx="11"/>
          </p:nvPr>
        </p:nvSpPr>
        <p:spPr/>
        <p:txBody>
          <a:bodyPr/>
          <a:lstStyle>
            <a:lvl1pPr>
              <a:defRPr/>
            </a:lvl1pPr>
          </a:lstStyle>
          <a:p>
            <a:pPr>
              <a:defRPr/>
            </a:pPr>
            <a:endParaRPr lang="en-IE"/>
          </a:p>
        </p:txBody>
      </p:sp>
      <p:sp>
        <p:nvSpPr>
          <p:cNvPr id="6" name="Slide Number Placeholder 5"/>
          <p:cNvSpPr>
            <a:spLocks noGrp="1"/>
          </p:cNvSpPr>
          <p:nvPr>
            <p:ph type="sldNum" sz="quarter" idx="12"/>
          </p:nvPr>
        </p:nvSpPr>
        <p:spPr/>
        <p:txBody>
          <a:bodyPr/>
          <a:lstStyle>
            <a:lvl1pPr>
              <a:defRPr/>
            </a:lvl1pPr>
          </a:lstStyle>
          <a:p>
            <a:fld id="{EA0E9371-57EA-4955-8D64-89A3555D0B68}" type="slidenum">
              <a:rPr lang="en-IE"/>
              <a:pPr/>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3"/>
          <p:cNvSpPr>
            <a:spLocks noGrp="1"/>
          </p:cNvSpPr>
          <p:nvPr>
            <p:ph type="dt" sz="half" idx="10"/>
          </p:nvPr>
        </p:nvSpPr>
        <p:spPr/>
        <p:txBody>
          <a:bodyPr/>
          <a:lstStyle>
            <a:lvl1pPr>
              <a:defRPr/>
            </a:lvl1pPr>
          </a:lstStyle>
          <a:p>
            <a:fld id="{E8B1C8DA-3AA1-4F5C-B2B8-E66E81B82DA1}" type="datetimeFigureOut">
              <a:rPr lang="en-IE"/>
              <a:pPr/>
              <a:t>09/10/2013</a:t>
            </a:fld>
            <a:endParaRPr lang="en-IE"/>
          </a:p>
        </p:txBody>
      </p:sp>
      <p:sp>
        <p:nvSpPr>
          <p:cNvPr id="6" name="Footer Placeholder 4"/>
          <p:cNvSpPr>
            <a:spLocks noGrp="1"/>
          </p:cNvSpPr>
          <p:nvPr>
            <p:ph type="ftr" sz="quarter" idx="11"/>
          </p:nvPr>
        </p:nvSpPr>
        <p:spPr/>
        <p:txBody>
          <a:bodyPr/>
          <a:lstStyle>
            <a:lvl1pPr>
              <a:defRPr/>
            </a:lvl1pPr>
          </a:lstStyle>
          <a:p>
            <a:pPr>
              <a:defRPr/>
            </a:pPr>
            <a:endParaRPr lang="en-IE"/>
          </a:p>
        </p:txBody>
      </p:sp>
      <p:sp>
        <p:nvSpPr>
          <p:cNvPr id="7" name="Slide Number Placeholder 5"/>
          <p:cNvSpPr>
            <a:spLocks noGrp="1"/>
          </p:cNvSpPr>
          <p:nvPr>
            <p:ph type="sldNum" sz="quarter" idx="12"/>
          </p:nvPr>
        </p:nvSpPr>
        <p:spPr/>
        <p:txBody>
          <a:bodyPr/>
          <a:lstStyle>
            <a:lvl1pPr>
              <a:defRPr/>
            </a:lvl1pPr>
          </a:lstStyle>
          <a:p>
            <a:fld id="{0EDDDB56-436B-49CB-A0E9-FD9B51785EBF}" type="slidenum">
              <a:rPr lang="en-IE"/>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3"/>
          <p:cNvSpPr>
            <a:spLocks noGrp="1"/>
          </p:cNvSpPr>
          <p:nvPr>
            <p:ph type="dt" sz="half" idx="10"/>
          </p:nvPr>
        </p:nvSpPr>
        <p:spPr/>
        <p:txBody>
          <a:bodyPr/>
          <a:lstStyle>
            <a:lvl1pPr>
              <a:defRPr/>
            </a:lvl1pPr>
          </a:lstStyle>
          <a:p>
            <a:fld id="{856CA662-1741-4E8F-9ABC-4B0986DD93C9}" type="datetimeFigureOut">
              <a:rPr lang="en-IE"/>
              <a:pPr/>
              <a:t>09/10/2013</a:t>
            </a:fld>
            <a:endParaRPr lang="en-IE"/>
          </a:p>
        </p:txBody>
      </p:sp>
      <p:sp>
        <p:nvSpPr>
          <p:cNvPr id="8" name="Footer Placeholder 4"/>
          <p:cNvSpPr>
            <a:spLocks noGrp="1"/>
          </p:cNvSpPr>
          <p:nvPr>
            <p:ph type="ftr" sz="quarter" idx="11"/>
          </p:nvPr>
        </p:nvSpPr>
        <p:spPr/>
        <p:txBody>
          <a:bodyPr/>
          <a:lstStyle>
            <a:lvl1pPr>
              <a:defRPr/>
            </a:lvl1pPr>
          </a:lstStyle>
          <a:p>
            <a:pPr>
              <a:defRPr/>
            </a:pPr>
            <a:endParaRPr lang="en-IE"/>
          </a:p>
        </p:txBody>
      </p:sp>
      <p:sp>
        <p:nvSpPr>
          <p:cNvPr id="9" name="Slide Number Placeholder 5"/>
          <p:cNvSpPr>
            <a:spLocks noGrp="1"/>
          </p:cNvSpPr>
          <p:nvPr>
            <p:ph type="sldNum" sz="quarter" idx="12"/>
          </p:nvPr>
        </p:nvSpPr>
        <p:spPr/>
        <p:txBody>
          <a:bodyPr/>
          <a:lstStyle>
            <a:lvl1pPr>
              <a:defRPr/>
            </a:lvl1pPr>
          </a:lstStyle>
          <a:p>
            <a:fld id="{6FFA2BBC-E552-477F-81B9-A442811A77CE}" type="slidenum">
              <a:rPr lang="en-IE"/>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3"/>
          <p:cNvSpPr>
            <a:spLocks noGrp="1"/>
          </p:cNvSpPr>
          <p:nvPr>
            <p:ph type="dt" sz="half" idx="10"/>
          </p:nvPr>
        </p:nvSpPr>
        <p:spPr/>
        <p:txBody>
          <a:bodyPr/>
          <a:lstStyle>
            <a:lvl1pPr>
              <a:defRPr/>
            </a:lvl1pPr>
          </a:lstStyle>
          <a:p>
            <a:fld id="{52335393-1F2E-4A18-8863-FA2641B14EB8}" type="datetimeFigureOut">
              <a:rPr lang="en-IE"/>
              <a:pPr/>
              <a:t>09/10/2013</a:t>
            </a:fld>
            <a:endParaRPr lang="en-IE"/>
          </a:p>
        </p:txBody>
      </p:sp>
      <p:sp>
        <p:nvSpPr>
          <p:cNvPr id="4" name="Footer Placeholder 4"/>
          <p:cNvSpPr>
            <a:spLocks noGrp="1"/>
          </p:cNvSpPr>
          <p:nvPr>
            <p:ph type="ftr" sz="quarter" idx="11"/>
          </p:nvPr>
        </p:nvSpPr>
        <p:spPr/>
        <p:txBody>
          <a:bodyPr/>
          <a:lstStyle>
            <a:lvl1pPr>
              <a:defRPr/>
            </a:lvl1pPr>
          </a:lstStyle>
          <a:p>
            <a:pPr>
              <a:defRPr/>
            </a:pPr>
            <a:endParaRPr lang="en-IE"/>
          </a:p>
        </p:txBody>
      </p:sp>
      <p:sp>
        <p:nvSpPr>
          <p:cNvPr id="5" name="Slide Number Placeholder 5"/>
          <p:cNvSpPr>
            <a:spLocks noGrp="1"/>
          </p:cNvSpPr>
          <p:nvPr>
            <p:ph type="sldNum" sz="quarter" idx="12"/>
          </p:nvPr>
        </p:nvSpPr>
        <p:spPr/>
        <p:txBody>
          <a:bodyPr/>
          <a:lstStyle>
            <a:lvl1pPr>
              <a:defRPr/>
            </a:lvl1pPr>
          </a:lstStyle>
          <a:p>
            <a:fld id="{C9470D46-DADC-4047-815B-28EA25A640CF}" type="slidenum">
              <a:rPr lang="en-IE"/>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8ABBA104-DF0A-4007-A1B1-88E5C1522E80}" type="datetimeFigureOut">
              <a:rPr lang="en-IE"/>
              <a:pPr/>
              <a:t>09/10/2013</a:t>
            </a:fld>
            <a:endParaRPr lang="en-IE"/>
          </a:p>
        </p:txBody>
      </p:sp>
      <p:sp>
        <p:nvSpPr>
          <p:cNvPr id="3" name="Footer Placeholder 4"/>
          <p:cNvSpPr>
            <a:spLocks noGrp="1"/>
          </p:cNvSpPr>
          <p:nvPr>
            <p:ph type="ftr" sz="quarter" idx="11"/>
          </p:nvPr>
        </p:nvSpPr>
        <p:spPr/>
        <p:txBody>
          <a:bodyPr/>
          <a:lstStyle>
            <a:lvl1pPr>
              <a:defRPr/>
            </a:lvl1pPr>
          </a:lstStyle>
          <a:p>
            <a:pPr>
              <a:defRPr/>
            </a:pPr>
            <a:endParaRPr lang="en-IE"/>
          </a:p>
        </p:txBody>
      </p:sp>
      <p:sp>
        <p:nvSpPr>
          <p:cNvPr id="4" name="Slide Number Placeholder 5"/>
          <p:cNvSpPr>
            <a:spLocks noGrp="1"/>
          </p:cNvSpPr>
          <p:nvPr>
            <p:ph type="sldNum" sz="quarter" idx="12"/>
          </p:nvPr>
        </p:nvSpPr>
        <p:spPr/>
        <p:txBody>
          <a:bodyPr/>
          <a:lstStyle>
            <a:lvl1pPr>
              <a:defRPr/>
            </a:lvl1pPr>
          </a:lstStyle>
          <a:p>
            <a:fld id="{D9CF1235-FC67-4894-B975-3C2E74DC3747}" type="slidenum">
              <a:rPr lang="en-IE"/>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FEAAD623-6747-4B19-B2B0-8AE7B60F88E8}" type="datetimeFigureOut">
              <a:rPr lang="en-IE"/>
              <a:pPr/>
              <a:t>09/10/2013</a:t>
            </a:fld>
            <a:endParaRPr lang="en-IE"/>
          </a:p>
        </p:txBody>
      </p:sp>
      <p:sp>
        <p:nvSpPr>
          <p:cNvPr id="6" name="Footer Placeholder 4"/>
          <p:cNvSpPr>
            <a:spLocks noGrp="1"/>
          </p:cNvSpPr>
          <p:nvPr>
            <p:ph type="ftr" sz="quarter" idx="11"/>
          </p:nvPr>
        </p:nvSpPr>
        <p:spPr/>
        <p:txBody>
          <a:bodyPr/>
          <a:lstStyle>
            <a:lvl1pPr>
              <a:defRPr/>
            </a:lvl1pPr>
          </a:lstStyle>
          <a:p>
            <a:pPr>
              <a:defRPr/>
            </a:pPr>
            <a:endParaRPr lang="en-IE"/>
          </a:p>
        </p:txBody>
      </p:sp>
      <p:sp>
        <p:nvSpPr>
          <p:cNvPr id="7" name="Slide Number Placeholder 5"/>
          <p:cNvSpPr>
            <a:spLocks noGrp="1"/>
          </p:cNvSpPr>
          <p:nvPr>
            <p:ph type="sldNum" sz="quarter" idx="12"/>
          </p:nvPr>
        </p:nvSpPr>
        <p:spPr/>
        <p:txBody>
          <a:bodyPr/>
          <a:lstStyle>
            <a:lvl1pPr>
              <a:defRPr/>
            </a:lvl1pPr>
          </a:lstStyle>
          <a:p>
            <a:fld id="{18B143A0-EE12-43E9-9708-1D4887770E03}" type="slidenum">
              <a:rPr lang="en-IE"/>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E"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F83B4911-8BA6-4317-AFCB-85E9B3B678D1}" type="datetimeFigureOut">
              <a:rPr lang="en-IE"/>
              <a:pPr/>
              <a:t>09/10/2013</a:t>
            </a:fld>
            <a:endParaRPr lang="en-IE"/>
          </a:p>
        </p:txBody>
      </p:sp>
      <p:sp>
        <p:nvSpPr>
          <p:cNvPr id="6" name="Footer Placeholder 4"/>
          <p:cNvSpPr>
            <a:spLocks noGrp="1"/>
          </p:cNvSpPr>
          <p:nvPr>
            <p:ph type="ftr" sz="quarter" idx="11"/>
          </p:nvPr>
        </p:nvSpPr>
        <p:spPr/>
        <p:txBody>
          <a:bodyPr/>
          <a:lstStyle>
            <a:lvl1pPr>
              <a:defRPr/>
            </a:lvl1pPr>
          </a:lstStyle>
          <a:p>
            <a:pPr>
              <a:defRPr/>
            </a:pPr>
            <a:endParaRPr lang="en-IE"/>
          </a:p>
        </p:txBody>
      </p:sp>
      <p:sp>
        <p:nvSpPr>
          <p:cNvPr id="7" name="Slide Number Placeholder 5"/>
          <p:cNvSpPr>
            <a:spLocks noGrp="1"/>
          </p:cNvSpPr>
          <p:nvPr>
            <p:ph type="sldNum" sz="quarter" idx="12"/>
          </p:nvPr>
        </p:nvSpPr>
        <p:spPr/>
        <p:txBody>
          <a:bodyPr/>
          <a:lstStyle>
            <a:lvl1pPr>
              <a:defRPr/>
            </a:lvl1pPr>
          </a:lstStyle>
          <a:p>
            <a:fld id="{14B1FCE0-0FE0-43C4-B677-6EABF43CF823}" type="slidenum">
              <a:rPr lang="en-IE"/>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IE"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F560A24C-4FEF-4AF3-980E-9426515EE382}" type="datetimeFigureOut">
              <a:rPr lang="en-IE"/>
              <a:pPr/>
              <a:t>09/10/2013</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74ABAA8C-C04C-46FF-9741-F6F06EA18F30}" type="slidenum">
              <a:rPr lang="en-IE"/>
              <a:pPr/>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hyperlink" Target="http://www.hardlyfamous.com/stars/madonna" TargetMode="External"/><Relationship Id="rId7" Type="http://schemas.openxmlformats.org/officeDocument/2006/relationships/hyperlink" Target="http://www.hardlyfamous.com/stars/jagger-mick" TargetMode="External"/><Relationship Id="rId12"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9.jpeg"/><Relationship Id="rId11" Type="http://schemas.openxmlformats.org/officeDocument/2006/relationships/hyperlink" Target="http://www.hardlyfamous.com/stars/goldberg-whoopi" TargetMode="External"/><Relationship Id="rId5" Type="http://schemas.openxmlformats.org/officeDocument/2006/relationships/hyperlink" Target="http://www.hardlyfamous.com/stars/kutcher-ashton" TargetMode="External"/><Relationship Id="rId10" Type="http://schemas.openxmlformats.org/officeDocument/2006/relationships/image" Target="../media/image11.jpeg"/><Relationship Id="rId4" Type="http://schemas.openxmlformats.org/officeDocument/2006/relationships/image" Target="../media/image8.jpeg"/><Relationship Id="rId9" Type="http://schemas.openxmlformats.org/officeDocument/2006/relationships/hyperlink" Target="http://www.hardlyfamous.com/stars/farrell-colin"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file:///\\localhost\upload.wikimedia.org\wikipedia\commons\0\03\Robert_Pattinson_01.jpg"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File:Robbiekeane_ie.JPG"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File:Gary1512072.JPG"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8" Type="http://schemas.openxmlformats.org/officeDocument/2006/relationships/hyperlink" Target="http://www.careersportal.ie/courses/coursedetail.php?userid=0&amp;token=b4b147bc522828731f1a016bfa72c073&amp;course_id=521" TargetMode="External"/><Relationship Id="rId13" Type="http://schemas.openxmlformats.org/officeDocument/2006/relationships/hyperlink" Target="http://www.careersportal.ie/courses/coursedetail.php?userid=0&amp;token=b4b147bc522828731f1a016bfa72c073&amp;course_id=533" TargetMode="External"/><Relationship Id="rId18" Type="http://schemas.openxmlformats.org/officeDocument/2006/relationships/hyperlink" Target="http://www.careersportal.ie/courses/coursedetail.php?userid=0&amp;token=b4b147bc522828731f1a016bfa72c073&amp;course_id=541" TargetMode="External"/><Relationship Id="rId3" Type="http://schemas.openxmlformats.org/officeDocument/2006/relationships/hyperlink" Target="http://www.careersportal.ie/courses/coursedetail.php?userid=0&amp;token=b4b147bc522828731f1a016bfa72c073&amp;course_id=482" TargetMode="External"/><Relationship Id="rId21" Type="http://schemas.openxmlformats.org/officeDocument/2006/relationships/hyperlink" Target="http://www.careersportal.ie/courses/coursedetail.php?userid=0&amp;token=b4b147bc522828731f1a016bfa72c073&amp;course_id=17382" TargetMode="External"/><Relationship Id="rId7" Type="http://schemas.openxmlformats.org/officeDocument/2006/relationships/hyperlink" Target="http://www.careersportal.ie/courses/coursedetail.php?userid=0&amp;token=b4b147bc522828731f1a016bfa72c073&amp;course_id=520" TargetMode="External"/><Relationship Id="rId12" Type="http://schemas.openxmlformats.org/officeDocument/2006/relationships/hyperlink" Target="http://www.careersportal.ie/courses/coursedetail.php?userid=0&amp;token=b4b147bc522828731f1a016bfa72c073&amp;course_id=17517" TargetMode="External"/><Relationship Id="rId17" Type="http://schemas.openxmlformats.org/officeDocument/2006/relationships/hyperlink" Target="http://www.careersportal.ie/courses/coursedetail.php?userid=0&amp;token=b4b147bc522828731f1a016bfa72c073&amp;course_id=537" TargetMode="External"/><Relationship Id="rId2" Type="http://schemas.openxmlformats.org/officeDocument/2006/relationships/notesSlide" Target="../notesSlides/notesSlide8.xml"/><Relationship Id="rId16" Type="http://schemas.openxmlformats.org/officeDocument/2006/relationships/hyperlink" Target="http://www.careersportal.ie/courses/coursedetail.php?userid=0&amp;token=b4b147bc522828731f1a016bfa72c073&amp;course_id=535" TargetMode="External"/><Relationship Id="rId20" Type="http://schemas.openxmlformats.org/officeDocument/2006/relationships/hyperlink" Target="http://www.careersportal.ie/courses/coursedetail.php?userid=0&amp;token=b4b147bc522828731f1a016bfa72c073&amp;course_id=17383" TargetMode="External"/><Relationship Id="rId1" Type="http://schemas.openxmlformats.org/officeDocument/2006/relationships/slideLayout" Target="../slideLayouts/slideLayout1.xml"/><Relationship Id="rId6" Type="http://schemas.openxmlformats.org/officeDocument/2006/relationships/hyperlink" Target="http://www.careersportal.ie/courses/coursedetail.php?userid=0&amp;token=b4b147bc522828731f1a016bfa72c073&amp;course_id=517" TargetMode="External"/><Relationship Id="rId11" Type="http://schemas.openxmlformats.org/officeDocument/2006/relationships/hyperlink" Target="http://www.careersportal.ie/courses/coursedetail.php?userid=0&amp;token=b4b147bc522828731f1a016bfa72c073&amp;course_id=17482" TargetMode="External"/><Relationship Id="rId5" Type="http://schemas.openxmlformats.org/officeDocument/2006/relationships/hyperlink" Target="http://www.careersportal.ie/courses/coursedetail.php?userid=0&amp;token=b4b147bc522828731f1a016bfa72c073&amp;course_id=498" TargetMode="External"/><Relationship Id="rId15" Type="http://schemas.openxmlformats.org/officeDocument/2006/relationships/hyperlink" Target="http://www.careersportal.ie/courses/coursedetail.php?userid=0&amp;token=b4b147bc522828731f1a016bfa72c073&amp;course_id=17483" TargetMode="External"/><Relationship Id="rId10" Type="http://schemas.openxmlformats.org/officeDocument/2006/relationships/hyperlink" Target="http://www.careersportal.ie/courses/coursedetail.php?userid=0&amp;token=b4b147bc522828731f1a016bfa72c073&amp;course_id=17481" TargetMode="External"/><Relationship Id="rId19" Type="http://schemas.openxmlformats.org/officeDocument/2006/relationships/hyperlink" Target="http://www.careersportal.ie/courses/coursedetail.php?userid=0&amp;token=b4b147bc522828731f1a016bfa72c073&amp;course_id=17175" TargetMode="External"/><Relationship Id="rId4" Type="http://schemas.openxmlformats.org/officeDocument/2006/relationships/hyperlink" Target="http://www.careersportal.ie/courses/coursedetail.php?userid=0&amp;token=b4b147bc522828731f1a016bfa72c073&amp;course_id=492" TargetMode="External"/><Relationship Id="rId9" Type="http://schemas.openxmlformats.org/officeDocument/2006/relationships/hyperlink" Target="http://www.careersportal.ie/courses/coursedetail.php?userid=0&amp;token=b4b147bc522828731f1a016bfa72c073&amp;course_id=530" TargetMode="External"/><Relationship Id="rId14" Type="http://schemas.openxmlformats.org/officeDocument/2006/relationships/hyperlink" Target="http://www.careersportal.ie/courses/coursedetail.php?userid=0&amp;token=b4b147bc522828731f1a016bfa72c073&amp;course_id=532"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cstate="print"/>
          <a:srcRect/>
          <a:stretch>
            <a:fillRect/>
          </a:stretch>
        </p:blipFill>
        <p:spPr bwMode="auto">
          <a:xfrm>
            <a:off x="2411413" y="333375"/>
            <a:ext cx="4005262" cy="6092825"/>
          </a:xfrm>
          <a:prstGeom prst="rect">
            <a:avLst/>
          </a:prstGeom>
          <a:noFill/>
          <a:ln w="9525">
            <a:noFill/>
            <a:miter lim="800000"/>
            <a:headEnd/>
            <a:tailEnd/>
          </a:ln>
        </p:spPr>
      </p:pic>
      <p:sp>
        <p:nvSpPr>
          <p:cNvPr id="5" name="Rectangle 4"/>
          <p:cNvSpPr/>
          <p:nvPr/>
        </p:nvSpPr>
        <p:spPr>
          <a:xfrm rot="20713746">
            <a:off x="2402966" y="620714"/>
            <a:ext cx="2484976" cy="830997"/>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rPr>
              <a:t>Celebrity</a:t>
            </a:r>
          </a:p>
        </p:txBody>
      </p:sp>
      <p:sp>
        <p:nvSpPr>
          <p:cNvPr id="6" name="TextBox 5"/>
          <p:cNvSpPr txBox="1">
            <a:spLocks noChangeArrowheads="1"/>
          </p:cNvSpPr>
          <p:nvPr/>
        </p:nvSpPr>
        <p:spPr bwMode="auto">
          <a:xfrm>
            <a:off x="0" y="333375"/>
            <a:ext cx="2411413" cy="5138738"/>
          </a:xfrm>
          <a:prstGeom prst="rect">
            <a:avLst/>
          </a:prstGeom>
          <a:noFill/>
          <a:ln w="9525">
            <a:noFill/>
            <a:miter lim="800000"/>
            <a:headEnd/>
            <a:tailEnd/>
          </a:ln>
        </p:spPr>
        <p:txBody>
          <a:bodyPr>
            <a:spAutoFit/>
          </a:bodyPr>
          <a:lstStyle/>
          <a:p>
            <a:pPr algn="ctr"/>
            <a:r>
              <a:rPr lang="en-IE" sz="2400">
                <a:solidFill>
                  <a:srgbClr val="FF0000"/>
                </a:solidFill>
                <a:latin typeface="Arial" pitchFamily="34" charset="0"/>
                <a:cs typeface="Arial" pitchFamily="34" charset="0"/>
              </a:rPr>
              <a:t>Celebrities</a:t>
            </a:r>
            <a:endParaRPr lang="en-IE" sz="2400">
              <a:solidFill>
                <a:schemeClr val="bg1"/>
              </a:solidFill>
              <a:latin typeface="Arial" pitchFamily="34" charset="0"/>
              <a:cs typeface="Arial" pitchFamily="34" charset="0"/>
            </a:endParaRPr>
          </a:p>
          <a:p>
            <a:pPr algn="ctr"/>
            <a:endParaRPr lang="en-IE" sz="2400">
              <a:solidFill>
                <a:schemeClr val="bg1"/>
              </a:solidFill>
              <a:latin typeface="Arial" pitchFamily="34" charset="0"/>
              <a:cs typeface="Arial" pitchFamily="34" charset="0"/>
            </a:endParaRPr>
          </a:p>
          <a:p>
            <a:pPr algn="ctr"/>
            <a:r>
              <a:rPr lang="en-IE" sz="2000">
                <a:solidFill>
                  <a:schemeClr val="bg1"/>
                </a:solidFill>
                <a:latin typeface="Arial" pitchFamily="34" charset="0"/>
                <a:cs typeface="Arial" pitchFamily="34" charset="0"/>
              </a:rPr>
              <a:t>They once sat where you are now, thinking about their future careers.</a:t>
            </a:r>
          </a:p>
          <a:p>
            <a:pPr algn="ctr"/>
            <a:endParaRPr lang="en-IE" sz="2000">
              <a:solidFill>
                <a:schemeClr val="bg1"/>
              </a:solidFill>
              <a:latin typeface="Arial" pitchFamily="34" charset="0"/>
              <a:cs typeface="Arial" pitchFamily="34" charset="0"/>
            </a:endParaRPr>
          </a:p>
          <a:p>
            <a:pPr algn="ctr"/>
            <a:r>
              <a:rPr lang="en-IE" sz="2000">
                <a:solidFill>
                  <a:schemeClr val="bg1"/>
                </a:solidFill>
                <a:latin typeface="Arial" pitchFamily="34" charset="0"/>
                <a:cs typeface="Arial" pitchFamily="34" charset="0"/>
              </a:rPr>
              <a:t>Thanks to the world of newspapers, magazines and the Internet, every day we see famous faces doing the jobs they love to do!</a:t>
            </a:r>
          </a:p>
          <a:p>
            <a:endParaRPr lang="en-IE" sz="2000">
              <a:solidFill>
                <a:schemeClr val="bg1"/>
              </a:solidFill>
              <a:latin typeface="Arial" pitchFamily="34" charset="0"/>
              <a:cs typeface="Arial" pitchFamily="34" charset="0"/>
            </a:endParaRPr>
          </a:p>
        </p:txBody>
      </p:sp>
      <p:sp>
        <p:nvSpPr>
          <p:cNvPr id="7" name="TextBox 6"/>
          <p:cNvSpPr txBox="1">
            <a:spLocks noChangeArrowheads="1"/>
          </p:cNvSpPr>
          <p:nvPr/>
        </p:nvSpPr>
        <p:spPr bwMode="auto">
          <a:xfrm>
            <a:off x="6588125" y="227013"/>
            <a:ext cx="2411413" cy="4832350"/>
          </a:xfrm>
          <a:prstGeom prst="rect">
            <a:avLst/>
          </a:prstGeom>
          <a:noFill/>
          <a:ln w="9525">
            <a:noFill/>
            <a:miter lim="800000"/>
            <a:headEnd/>
            <a:tailEnd/>
          </a:ln>
        </p:spPr>
        <p:txBody>
          <a:bodyPr>
            <a:spAutoFit/>
          </a:bodyPr>
          <a:lstStyle/>
          <a:p>
            <a:pPr algn="ctr"/>
            <a:r>
              <a:rPr lang="en-IE" sz="2400">
                <a:solidFill>
                  <a:srgbClr val="FF0000"/>
                </a:solidFill>
                <a:latin typeface="Arial" pitchFamily="34" charset="0"/>
                <a:cs typeface="Arial" pitchFamily="34" charset="0"/>
              </a:rPr>
              <a:t>Rules of the Game</a:t>
            </a:r>
          </a:p>
          <a:p>
            <a:pPr algn="ctr"/>
            <a:r>
              <a:rPr lang="en-IE" sz="2000">
                <a:solidFill>
                  <a:schemeClr val="bg1"/>
                </a:solidFill>
                <a:latin typeface="Arial" pitchFamily="34" charset="0"/>
                <a:cs typeface="Arial" pitchFamily="34" charset="0"/>
              </a:rPr>
              <a:t> </a:t>
            </a:r>
          </a:p>
          <a:p>
            <a:pPr algn="ctr"/>
            <a:r>
              <a:rPr lang="en-IE" sz="2000">
                <a:solidFill>
                  <a:schemeClr val="bg1"/>
                </a:solidFill>
                <a:latin typeface="Arial" pitchFamily="34" charset="0"/>
                <a:cs typeface="Arial" pitchFamily="34" charset="0"/>
              </a:rPr>
              <a:t>It</a:t>
            </a:r>
            <a:r>
              <a:rPr lang="en-IE" altLang="en-US" sz="2000">
                <a:solidFill>
                  <a:schemeClr val="bg1"/>
                </a:solidFill>
                <a:latin typeface="Arial" pitchFamily="34" charset="0"/>
                <a:cs typeface="Arial" pitchFamily="34" charset="0"/>
              </a:rPr>
              <a:t>’</a:t>
            </a:r>
            <a:r>
              <a:rPr lang="en-IE" sz="2000">
                <a:solidFill>
                  <a:schemeClr val="bg1"/>
                </a:solidFill>
                <a:latin typeface="Arial" pitchFamily="34" charset="0"/>
                <a:cs typeface="Arial" pitchFamily="34" charset="0"/>
              </a:rPr>
              <a:t>s simple!</a:t>
            </a:r>
          </a:p>
          <a:p>
            <a:pPr algn="ctr"/>
            <a:endParaRPr lang="en-IE" sz="2000">
              <a:solidFill>
                <a:schemeClr val="bg1"/>
              </a:solidFill>
              <a:latin typeface="Arial" pitchFamily="34" charset="0"/>
              <a:cs typeface="Arial" pitchFamily="34" charset="0"/>
            </a:endParaRPr>
          </a:p>
          <a:p>
            <a:pPr algn="ctr"/>
            <a:r>
              <a:rPr lang="en-IE" sz="2000">
                <a:solidFill>
                  <a:schemeClr val="bg1"/>
                </a:solidFill>
                <a:latin typeface="Arial" pitchFamily="34" charset="0"/>
                <a:cs typeface="Arial" pitchFamily="34" charset="0"/>
              </a:rPr>
              <a:t>You will be given a description of a celebrity and you have to guess who it is.</a:t>
            </a:r>
          </a:p>
          <a:p>
            <a:pPr algn="ctr"/>
            <a:endParaRPr lang="en-IE" sz="2000">
              <a:solidFill>
                <a:schemeClr val="bg1"/>
              </a:solidFill>
              <a:latin typeface="Arial" pitchFamily="34" charset="0"/>
              <a:cs typeface="Arial" pitchFamily="34" charset="0"/>
            </a:endParaRPr>
          </a:p>
          <a:p>
            <a:pPr algn="ctr"/>
            <a:r>
              <a:rPr lang="en-IE" sz="2000">
                <a:solidFill>
                  <a:schemeClr val="bg1"/>
                </a:solidFill>
                <a:latin typeface="Arial" pitchFamily="34" charset="0"/>
                <a:cs typeface="Arial" pitchFamily="34" charset="0"/>
              </a:rPr>
              <a:t>Then we</a:t>
            </a:r>
            <a:r>
              <a:rPr lang="en-IE" altLang="en-US" sz="2000">
                <a:solidFill>
                  <a:schemeClr val="bg1"/>
                </a:solidFill>
                <a:latin typeface="Arial" pitchFamily="34" charset="0"/>
                <a:cs typeface="Arial" pitchFamily="34" charset="0"/>
              </a:rPr>
              <a:t>’</a:t>
            </a:r>
            <a:r>
              <a:rPr lang="en-IE" sz="2000">
                <a:solidFill>
                  <a:schemeClr val="bg1"/>
                </a:solidFill>
                <a:latin typeface="Arial" pitchFamily="34" charset="0"/>
                <a:cs typeface="Arial" pitchFamily="34" charset="0"/>
              </a:rPr>
              <a:t>ll see what jobs they used to have before they reached stardom.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0"/>
                                        <p:tgtEl>
                                          <p:spTgt spid="4"/>
                                        </p:tgtEl>
                                      </p:cBhvr>
                                    </p:animEffect>
                                  </p:childTnLst>
                                </p:cTn>
                              </p:par>
                            </p:childTnLst>
                          </p:cTn>
                        </p:par>
                        <p:par>
                          <p:cTn id="8" fill="hold" nodeType="afterGroup">
                            <p:stCondLst>
                              <p:cond delay="5000"/>
                            </p:stCondLst>
                            <p:childTnLst>
                              <p:par>
                                <p:cTn id="9" presetID="14" presetClass="entr" presetSubtype="10" fill="hold" nodeType="afterEffect">
                                  <p:stCondLst>
                                    <p:cond delay="150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3000"/>
                                        <p:tgtEl>
                                          <p:spTgt spid="5"/>
                                        </p:tgtEl>
                                      </p:cBhvr>
                                    </p:animEffect>
                                  </p:childTnLst>
                                  <p:subTnLst>
                                    <p:audio>
                                      <p:cMediaNode>
                                        <p:cTn display="0" masterRel="sameClick">
                                          <p:stCondLst>
                                            <p:cond evt="begin" delay="0">
                                              <p:tn val="9"/>
                                            </p:cond>
                                          </p:stCondLst>
                                          <p:endCondLst>
                                            <p:cond evt="onStopAudio" delay="0">
                                              <p:tgtEl>
                                                <p:sldTgt/>
                                              </p:tgtEl>
                                            </p:cond>
                                          </p:endCondLst>
                                        </p:cTn>
                                        <p:tgtEl>
                                          <p:sndTgt r:embed="rId3" name="applause.wav"/>
                                        </p:tgtEl>
                                      </p:cMediaNode>
                                    </p:audio>
                                  </p:subTnLst>
                                </p:cTn>
                              </p:par>
                            </p:childTnLst>
                          </p:cTn>
                        </p:par>
                        <p:par>
                          <p:cTn id="12" fill="hold" nodeType="afterGroup">
                            <p:stCondLst>
                              <p:cond delay="9500"/>
                            </p:stCondLst>
                            <p:childTnLst>
                              <p:par>
                                <p:cTn id="13" presetID="38" presetClass="entr" presetSubtype="0" accel="50000" fill="hold" grpId="0" nodeType="afterEffect">
                                  <p:stCondLst>
                                    <p:cond delay="2000"/>
                                  </p:stCondLst>
                                  <p:iterate type="lt">
                                    <p:tmPct val="43066"/>
                                  </p:iterate>
                                  <p:childTnLst>
                                    <p:set>
                                      <p:cBhvr>
                                        <p:cTn id="14" dur="1" fill="hold">
                                          <p:stCondLst>
                                            <p:cond delay="0"/>
                                          </p:stCondLst>
                                        </p:cTn>
                                        <p:tgtEl>
                                          <p:spTgt spid="6"/>
                                        </p:tgtEl>
                                        <p:attrNameLst>
                                          <p:attrName>style.visibility</p:attrName>
                                        </p:attrNameLst>
                                      </p:cBhvr>
                                      <p:to>
                                        <p:strVal val="visible"/>
                                      </p:to>
                                    </p:set>
                                    <p:set>
                                      <p:cBhvr>
                                        <p:cTn id="15" dur="99" fill="hold">
                                          <p:stCondLst>
                                            <p:cond delay="0"/>
                                          </p:stCondLst>
                                        </p:cTn>
                                        <p:tgtEl>
                                          <p:spTgt spid="6"/>
                                        </p:tgtEl>
                                        <p:attrNameLst>
                                          <p:attrName>style.rotation</p:attrName>
                                        </p:attrNameLst>
                                      </p:cBhvr>
                                      <p:to>
                                        <p:strVal val="-45.0"/>
                                      </p:to>
                                    </p:set>
                                    <p:anim calcmode="lin" valueType="num">
                                      <p:cBhvr>
                                        <p:cTn id="16" dur="99" fill="hold">
                                          <p:stCondLst>
                                            <p:cond delay="99"/>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17" dur="99"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8" dur="2" decel="50000" autoRev="1" fill="hold">
                                          <p:stCondLst>
                                            <p:cond delay="99"/>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9" dur="1" fill="hold">
                                          <p:stCondLst>
                                            <p:cond delay="252"/>
                                          </p:stCondLst>
                                        </p:cTn>
                                        <p:tgtEl>
                                          <p:spTgt spid="6"/>
                                        </p:tgtEl>
                                        <p:attrNameLst>
                                          <p:attrName>ppt_y</p:attrName>
                                        </p:attrNameLst>
                                      </p:cBhvr>
                                      <p:tavLst>
                                        <p:tav tm="0">
                                          <p:val>
                                            <p:strVal val="#ppt_y-(0.354*#ppt_w-0.172*#ppt_h)"/>
                                          </p:val>
                                        </p:tav>
                                        <p:tav tm="100000">
                                          <p:val>
                                            <p:strVal val="#ppt_y"/>
                                          </p:val>
                                        </p:tav>
                                      </p:tavLst>
                                    </p:anim>
                                  </p:childTnLst>
                                </p:cTn>
                              </p:par>
                            </p:childTnLst>
                          </p:cTn>
                        </p:par>
                        <p:par>
                          <p:cTn id="20" fill="hold" nodeType="afterGroup">
                            <p:stCondLst>
                              <p:cond delay="30276"/>
                            </p:stCondLst>
                            <p:childTnLst>
                              <p:par>
                                <p:cTn id="21" presetID="38" presetClass="entr" presetSubtype="0" accel="50000" fill="hold" grpId="0" nodeType="afterEffect">
                                  <p:stCondLst>
                                    <p:cond delay="2000"/>
                                  </p:stCondLst>
                                  <p:iterate type="lt">
                                    <p:tmPct val="50000"/>
                                  </p:iterate>
                                  <p:childTnLst>
                                    <p:set>
                                      <p:cBhvr>
                                        <p:cTn id="22" dur="1" fill="hold">
                                          <p:stCondLst>
                                            <p:cond delay="0"/>
                                          </p:stCondLst>
                                        </p:cTn>
                                        <p:tgtEl>
                                          <p:spTgt spid="7"/>
                                        </p:tgtEl>
                                        <p:attrNameLst>
                                          <p:attrName>style.visibility</p:attrName>
                                        </p:attrNameLst>
                                      </p:cBhvr>
                                      <p:to>
                                        <p:strVal val="visible"/>
                                      </p:to>
                                    </p:set>
                                    <p:set>
                                      <p:cBhvr>
                                        <p:cTn id="23" dur="114" fill="hold">
                                          <p:stCondLst>
                                            <p:cond delay="0"/>
                                          </p:stCondLst>
                                        </p:cTn>
                                        <p:tgtEl>
                                          <p:spTgt spid="7"/>
                                        </p:tgtEl>
                                        <p:attrNameLst>
                                          <p:attrName>style.rotation</p:attrName>
                                        </p:attrNameLst>
                                      </p:cBhvr>
                                      <p:to>
                                        <p:strVal val="-45.0"/>
                                      </p:to>
                                    </p:set>
                                    <p:anim calcmode="lin" valueType="num">
                                      <p:cBhvr>
                                        <p:cTn id="24" dur="114" fill="hold">
                                          <p:stCondLst>
                                            <p:cond delay="114"/>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25" dur="114"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26" dur="39" decel="50000" autoRev="1" fill="hold">
                                          <p:stCondLst>
                                            <p:cond delay="114"/>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27" dur="34" fill="hold">
                                          <p:stCondLst>
                                            <p:cond delay="216"/>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1309688" y="603250"/>
            <a:ext cx="7439025" cy="338138"/>
          </a:xfrm>
          <a:prstGeom prst="rect">
            <a:avLst/>
          </a:prstGeom>
          <a:noFill/>
          <a:ln w="9525">
            <a:noFill/>
            <a:miter lim="800000"/>
            <a:headEnd/>
            <a:tailEnd/>
          </a:ln>
        </p:spPr>
        <p:txBody>
          <a:bodyPr>
            <a:spAutoFit/>
          </a:bodyPr>
          <a:lstStyle/>
          <a:p>
            <a:r>
              <a:rPr lang="en-IE" sz="1600">
                <a:solidFill>
                  <a:schemeClr val="bg1"/>
                </a:solidFill>
                <a:latin typeface="Arial" pitchFamily="34" charset="0"/>
                <a:cs typeface="Arial" pitchFamily="34" charset="0"/>
              </a:rPr>
              <a:t>Whoopi Goldberg actually used to work as a bricklayer and a bank teller.</a:t>
            </a:r>
          </a:p>
        </p:txBody>
      </p:sp>
      <p:pic>
        <p:nvPicPr>
          <p:cNvPr id="9269" name="Picture 53" descr="http://www.hardlyfamous.com/images/stars/madonna.jpg">
            <a:hlinkClick r:id="rId3"/>
          </p:cNvPr>
          <p:cNvPicPr>
            <a:picLocks noChangeAspect="1" noChangeArrowheads="1"/>
          </p:cNvPicPr>
          <p:nvPr/>
        </p:nvPicPr>
        <p:blipFill>
          <a:blip r:embed="rId4" cstate="print"/>
          <a:srcRect/>
          <a:stretch>
            <a:fillRect/>
          </a:stretch>
        </p:blipFill>
        <p:spPr bwMode="auto">
          <a:xfrm>
            <a:off x="323850" y="1536700"/>
            <a:ext cx="881063" cy="1211263"/>
          </a:xfrm>
          <a:prstGeom prst="rect">
            <a:avLst/>
          </a:prstGeom>
          <a:noFill/>
          <a:ln w="9525">
            <a:noFill/>
            <a:miter lim="800000"/>
            <a:headEnd/>
            <a:tailEnd/>
          </a:ln>
        </p:spPr>
      </p:pic>
      <p:sp>
        <p:nvSpPr>
          <p:cNvPr id="7" name="TextBox 6"/>
          <p:cNvSpPr txBox="1"/>
          <p:nvPr/>
        </p:nvSpPr>
        <p:spPr>
          <a:xfrm>
            <a:off x="1331913" y="200025"/>
            <a:ext cx="2282825" cy="339725"/>
          </a:xfrm>
          <a:prstGeom prst="rect">
            <a:avLst/>
          </a:prstGeom>
          <a:noFill/>
        </p:spPr>
        <p:txBody>
          <a:bodyPr wrap="none">
            <a:spAutoFit/>
          </a:bodyPr>
          <a:lstStyle/>
          <a:p>
            <a:r>
              <a:rPr lang="en-IE" sz="1600" b="1">
                <a:solidFill>
                  <a:srgbClr val="FF0000"/>
                </a:solidFill>
                <a:effectLst>
                  <a:outerShdw blurRad="38100" dist="38100" dir="2700000" algn="tl">
                    <a:srgbClr val="FFFFFF"/>
                  </a:outerShdw>
                </a:effectLst>
                <a:latin typeface="Arial" pitchFamily="34" charset="0"/>
                <a:cs typeface="Arial" pitchFamily="34" charset="0"/>
              </a:rPr>
              <a:t>WHOOPI GOLDBERG</a:t>
            </a:r>
          </a:p>
        </p:txBody>
      </p:sp>
      <p:sp>
        <p:nvSpPr>
          <p:cNvPr id="57" name="TextBox 56"/>
          <p:cNvSpPr txBox="1"/>
          <p:nvPr/>
        </p:nvSpPr>
        <p:spPr>
          <a:xfrm>
            <a:off x="1355725" y="1536700"/>
            <a:ext cx="1252538" cy="338138"/>
          </a:xfrm>
          <a:prstGeom prst="rect">
            <a:avLst/>
          </a:prstGeom>
          <a:noFill/>
        </p:spPr>
        <p:txBody>
          <a:bodyPr wrap="none">
            <a:spAutoFit/>
          </a:bodyPr>
          <a:lstStyle/>
          <a:p>
            <a:r>
              <a:rPr lang="en-IE" sz="1600" b="1">
                <a:solidFill>
                  <a:srgbClr val="FF0000"/>
                </a:solidFill>
                <a:effectLst>
                  <a:outerShdw blurRad="38100" dist="38100" dir="2700000" algn="tl">
                    <a:srgbClr val="FFFFFF"/>
                  </a:outerShdw>
                </a:effectLst>
                <a:latin typeface="Arial" pitchFamily="34" charset="0"/>
                <a:cs typeface="Arial" pitchFamily="34" charset="0"/>
              </a:rPr>
              <a:t>MADONNA</a:t>
            </a:r>
          </a:p>
        </p:txBody>
      </p:sp>
      <p:sp>
        <p:nvSpPr>
          <p:cNvPr id="8" name="Rectangle 7"/>
          <p:cNvSpPr>
            <a:spLocks noChangeArrowheads="1"/>
          </p:cNvSpPr>
          <p:nvPr/>
        </p:nvSpPr>
        <p:spPr bwMode="auto">
          <a:xfrm>
            <a:off x="1347788" y="1889125"/>
            <a:ext cx="7256462" cy="338138"/>
          </a:xfrm>
          <a:prstGeom prst="rect">
            <a:avLst/>
          </a:prstGeom>
          <a:noFill/>
          <a:ln w="9525">
            <a:noFill/>
            <a:miter lim="800000"/>
            <a:headEnd/>
            <a:tailEnd/>
          </a:ln>
        </p:spPr>
        <p:txBody>
          <a:bodyPr>
            <a:spAutoFit/>
          </a:bodyPr>
          <a:lstStyle/>
          <a:p>
            <a:r>
              <a:rPr lang="en-IE" sz="1600">
                <a:solidFill>
                  <a:schemeClr val="bg1"/>
                </a:solidFill>
                <a:latin typeface="Arial" pitchFamily="34" charset="0"/>
                <a:cs typeface="Arial" pitchFamily="34" charset="0"/>
              </a:rPr>
              <a:t>Madonna worked at a Dunkin' Donuts restaurant at one time.</a:t>
            </a:r>
          </a:p>
        </p:txBody>
      </p:sp>
      <p:pic>
        <p:nvPicPr>
          <p:cNvPr id="9271" name="Picture 55" descr="http://www.hardlyfamous.com/images/stars/kutcher-ashton.jpg">
            <a:hlinkClick r:id="rId5"/>
          </p:cNvPr>
          <p:cNvPicPr>
            <a:picLocks noChangeAspect="1" noChangeArrowheads="1"/>
          </p:cNvPicPr>
          <p:nvPr/>
        </p:nvPicPr>
        <p:blipFill>
          <a:blip r:embed="rId6" cstate="print"/>
          <a:srcRect/>
          <a:stretch>
            <a:fillRect/>
          </a:stretch>
        </p:blipFill>
        <p:spPr bwMode="auto">
          <a:xfrm>
            <a:off x="323850" y="2900363"/>
            <a:ext cx="881063" cy="1211262"/>
          </a:xfrm>
          <a:prstGeom prst="rect">
            <a:avLst/>
          </a:prstGeom>
          <a:noFill/>
          <a:ln w="9525">
            <a:noFill/>
            <a:miter lim="800000"/>
            <a:headEnd/>
            <a:tailEnd/>
          </a:ln>
        </p:spPr>
      </p:pic>
      <p:sp>
        <p:nvSpPr>
          <p:cNvPr id="62" name="TextBox 61"/>
          <p:cNvSpPr txBox="1"/>
          <p:nvPr/>
        </p:nvSpPr>
        <p:spPr>
          <a:xfrm>
            <a:off x="1393825" y="2900363"/>
            <a:ext cx="2101850" cy="338137"/>
          </a:xfrm>
          <a:prstGeom prst="rect">
            <a:avLst/>
          </a:prstGeom>
          <a:noFill/>
        </p:spPr>
        <p:txBody>
          <a:bodyPr wrap="none">
            <a:spAutoFit/>
          </a:bodyPr>
          <a:lstStyle/>
          <a:p>
            <a:r>
              <a:rPr lang="en-IE" sz="1600" b="1">
                <a:solidFill>
                  <a:srgbClr val="FF0000"/>
                </a:solidFill>
                <a:effectLst>
                  <a:outerShdw blurRad="38100" dist="38100" dir="2700000" algn="tl">
                    <a:srgbClr val="FFFFFF"/>
                  </a:outerShdw>
                </a:effectLst>
                <a:latin typeface="Arial" pitchFamily="34" charset="0"/>
                <a:cs typeface="Arial" pitchFamily="34" charset="0"/>
              </a:rPr>
              <a:t>ASHTON KUTCHER</a:t>
            </a:r>
          </a:p>
        </p:txBody>
      </p:sp>
      <p:sp>
        <p:nvSpPr>
          <p:cNvPr id="11" name="Rectangle 10"/>
          <p:cNvSpPr>
            <a:spLocks noChangeArrowheads="1"/>
          </p:cNvSpPr>
          <p:nvPr/>
        </p:nvSpPr>
        <p:spPr bwMode="auto">
          <a:xfrm>
            <a:off x="1393825" y="3187700"/>
            <a:ext cx="7666038" cy="831850"/>
          </a:xfrm>
          <a:prstGeom prst="rect">
            <a:avLst/>
          </a:prstGeom>
          <a:noFill/>
          <a:ln w="9525">
            <a:noFill/>
            <a:miter lim="800000"/>
            <a:headEnd/>
            <a:tailEnd/>
          </a:ln>
        </p:spPr>
        <p:txBody>
          <a:bodyPr>
            <a:spAutoFit/>
          </a:bodyPr>
          <a:lstStyle/>
          <a:p>
            <a:r>
              <a:rPr lang="en-IE" sz="1600">
                <a:solidFill>
                  <a:schemeClr val="bg1"/>
                </a:solidFill>
                <a:latin typeface="Arial" pitchFamily="34" charset="0"/>
                <a:cs typeface="Arial" pitchFamily="34" charset="0"/>
              </a:rPr>
              <a:t>Ashton Kutcher once pursued a career in biochemical engineering at the University of Iowa. During summers, he worked in the cereal department for a General Mills plant</a:t>
            </a:r>
            <a:r>
              <a:rPr lang="en-IE" sz="1600">
                <a:latin typeface="Arial" pitchFamily="34" charset="0"/>
                <a:cs typeface="Arial" pitchFamily="34" charset="0"/>
              </a:rPr>
              <a:t>.</a:t>
            </a:r>
          </a:p>
        </p:txBody>
      </p:sp>
      <p:pic>
        <p:nvPicPr>
          <p:cNvPr id="9273" name="Picture 57" descr="http://www.hardlyfamous.com/images/stars/jagger-mick.jpg">
            <a:hlinkClick r:id="rId7"/>
          </p:cNvPr>
          <p:cNvPicPr>
            <a:picLocks noChangeAspect="1" noChangeArrowheads="1"/>
          </p:cNvPicPr>
          <p:nvPr/>
        </p:nvPicPr>
        <p:blipFill>
          <a:blip r:embed="rId8" cstate="print"/>
          <a:srcRect/>
          <a:stretch>
            <a:fillRect/>
          </a:stretch>
        </p:blipFill>
        <p:spPr bwMode="auto">
          <a:xfrm>
            <a:off x="314325" y="4271963"/>
            <a:ext cx="890588" cy="1223962"/>
          </a:xfrm>
          <a:prstGeom prst="rect">
            <a:avLst/>
          </a:prstGeom>
          <a:noFill/>
          <a:ln w="9525">
            <a:noFill/>
            <a:miter lim="800000"/>
            <a:headEnd/>
            <a:tailEnd/>
          </a:ln>
        </p:spPr>
      </p:pic>
      <p:sp>
        <p:nvSpPr>
          <p:cNvPr id="65" name="TextBox 64"/>
          <p:cNvSpPr txBox="1"/>
          <p:nvPr/>
        </p:nvSpPr>
        <p:spPr>
          <a:xfrm>
            <a:off x="1403350" y="4246563"/>
            <a:ext cx="1631950" cy="338137"/>
          </a:xfrm>
          <a:prstGeom prst="rect">
            <a:avLst/>
          </a:prstGeom>
          <a:noFill/>
        </p:spPr>
        <p:txBody>
          <a:bodyPr wrap="none">
            <a:spAutoFit/>
          </a:bodyPr>
          <a:lstStyle/>
          <a:p>
            <a:r>
              <a:rPr lang="en-IE" sz="1600" b="1">
                <a:solidFill>
                  <a:srgbClr val="FF0000"/>
                </a:solidFill>
                <a:effectLst>
                  <a:outerShdw blurRad="38100" dist="38100" dir="2700000" algn="tl">
                    <a:srgbClr val="FFFFFF"/>
                  </a:outerShdw>
                </a:effectLst>
                <a:latin typeface="Arial" pitchFamily="34" charset="0"/>
                <a:cs typeface="Arial" pitchFamily="34" charset="0"/>
              </a:rPr>
              <a:t>MICK JAGGER</a:t>
            </a:r>
          </a:p>
        </p:txBody>
      </p:sp>
      <p:sp>
        <p:nvSpPr>
          <p:cNvPr id="12" name="Rectangle 11"/>
          <p:cNvSpPr>
            <a:spLocks noChangeArrowheads="1"/>
          </p:cNvSpPr>
          <p:nvPr/>
        </p:nvSpPr>
        <p:spPr bwMode="auto">
          <a:xfrm>
            <a:off x="1417638" y="4616450"/>
            <a:ext cx="7402512" cy="584200"/>
          </a:xfrm>
          <a:prstGeom prst="rect">
            <a:avLst/>
          </a:prstGeom>
          <a:noFill/>
          <a:ln w="9525">
            <a:noFill/>
            <a:miter lim="800000"/>
            <a:headEnd/>
            <a:tailEnd/>
          </a:ln>
        </p:spPr>
        <p:txBody>
          <a:bodyPr>
            <a:spAutoFit/>
          </a:bodyPr>
          <a:lstStyle/>
          <a:p>
            <a:r>
              <a:rPr lang="en-IE" sz="1600">
                <a:solidFill>
                  <a:schemeClr val="bg1"/>
                </a:solidFill>
                <a:latin typeface="Arial" pitchFamily="34" charset="0"/>
                <a:cs typeface="Arial" pitchFamily="34" charset="0"/>
              </a:rPr>
              <a:t>Mick Jagger used to be a porter in a mental hospital. As a child, he had a summer job selling ice cream from a refrigerated trolley.</a:t>
            </a:r>
          </a:p>
        </p:txBody>
      </p:sp>
      <p:pic>
        <p:nvPicPr>
          <p:cNvPr id="9275" name="Picture 59" descr="http://www.hardlyfamous.com/images/stars/farrell-colin.jpg">
            <a:hlinkClick r:id="rId9"/>
          </p:cNvPr>
          <p:cNvPicPr>
            <a:picLocks noChangeAspect="1" noChangeArrowheads="1"/>
          </p:cNvPicPr>
          <p:nvPr/>
        </p:nvPicPr>
        <p:blipFill>
          <a:blip r:embed="rId10" cstate="print"/>
          <a:srcRect/>
          <a:stretch>
            <a:fillRect/>
          </a:stretch>
        </p:blipFill>
        <p:spPr bwMode="auto">
          <a:xfrm>
            <a:off x="323850" y="5635625"/>
            <a:ext cx="881063" cy="1211263"/>
          </a:xfrm>
          <a:prstGeom prst="rect">
            <a:avLst/>
          </a:prstGeom>
          <a:noFill/>
          <a:ln w="9525">
            <a:noFill/>
            <a:miter lim="800000"/>
            <a:headEnd/>
            <a:tailEnd/>
          </a:ln>
        </p:spPr>
      </p:pic>
      <p:sp>
        <p:nvSpPr>
          <p:cNvPr id="68" name="TextBox 67"/>
          <p:cNvSpPr txBox="1"/>
          <p:nvPr/>
        </p:nvSpPr>
        <p:spPr>
          <a:xfrm>
            <a:off x="1462088" y="5635625"/>
            <a:ext cx="1822450" cy="339725"/>
          </a:xfrm>
          <a:prstGeom prst="rect">
            <a:avLst/>
          </a:prstGeom>
          <a:noFill/>
        </p:spPr>
        <p:txBody>
          <a:bodyPr wrap="none">
            <a:spAutoFit/>
          </a:bodyPr>
          <a:lstStyle/>
          <a:p>
            <a:r>
              <a:rPr lang="en-IE" sz="1600" b="1">
                <a:solidFill>
                  <a:srgbClr val="FF0000"/>
                </a:solidFill>
                <a:effectLst>
                  <a:outerShdw blurRad="38100" dist="38100" dir="2700000" algn="tl">
                    <a:srgbClr val="FFFFFF"/>
                  </a:outerShdw>
                </a:effectLst>
                <a:latin typeface="Arial" pitchFamily="34" charset="0"/>
                <a:cs typeface="Arial" pitchFamily="34" charset="0"/>
              </a:rPr>
              <a:t>COLIN FARRELL</a:t>
            </a:r>
          </a:p>
        </p:txBody>
      </p:sp>
      <p:sp>
        <p:nvSpPr>
          <p:cNvPr id="13" name="Rectangle 12"/>
          <p:cNvSpPr>
            <a:spLocks noChangeArrowheads="1"/>
          </p:cNvSpPr>
          <p:nvPr/>
        </p:nvSpPr>
        <p:spPr bwMode="auto">
          <a:xfrm>
            <a:off x="1492250" y="5924550"/>
            <a:ext cx="7472363" cy="584200"/>
          </a:xfrm>
          <a:prstGeom prst="rect">
            <a:avLst/>
          </a:prstGeom>
          <a:noFill/>
          <a:ln w="9525">
            <a:noFill/>
            <a:miter lim="800000"/>
            <a:headEnd/>
            <a:tailEnd/>
          </a:ln>
        </p:spPr>
        <p:txBody>
          <a:bodyPr>
            <a:spAutoFit/>
          </a:bodyPr>
          <a:lstStyle/>
          <a:p>
            <a:r>
              <a:rPr lang="en-IE" sz="1600">
                <a:solidFill>
                  <a:schemeClr val="bg1"/>
                </a:solidFill>
                <a:latin typeface="Arial" pitchFamily="34" charset="0"/>
                <a:cs typeface="Arial" pitchFamily="34" charset="0"/>
              </a:rPr>
              <a:t>In a 2000 interview, Colin Farrell said he once spent eight months touring Ireland with a dance troupe - teaching line dancing.</a:t>
            </a:r>
          </a:p>
        </p:txBody>
      </p:sp>
      <p:pic>
        <p:nvPicPr>
          <p:cNvPr id="9277" name="Picture 61" descr="http://www.hardlyfamous.com/images/stars/goldberg-whoopi.jpg">
            <a:hlinkClick r:id="rId11"/>
          </p:cNvPr>
          <p:cNvPicPr>
            <a:picLocks noChangeAspect="1" noChangeArrowheads="1"/>
          </p:cNvPicPr>
          <p:nvPr/>
        </p:nvPicPr>
        <p:blipFill>
          <a:blip r:embed="rId12" cstate="print"/>
          <a:srcRect/>
          <a:stretch>
            <a:fillRect/>
          </a:stretch>
        </p:blipFill>
        <p:spPr bwMode="auto">
          <a:xfrm>
            <a:off x="322263" y="171450"/>
            <a:ext cx="874712" cy="12017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nodeType="withEffect">
                                  <p:stCondLst>
                                    <p:cond delay="0"/>
                                  </p:stCondLst>
                                  <p:childTnLst>
                                    <p:set>
                                      <p:cBhvr>
                                        <p:cTn id="6" dur="1" fill="hold">
                                          <p:stCondLst>
                                            <p:cond delay="0"/>
                                          </p:stCondLst>
                                        </p:cTn>
                                        <p:tgtEl>
                                          <p:spTgt spid="9277"/>
                                        </p:tgtEl>
                                        <p:attrNameLst>
                                          <p:attrName>style.visibility</p:attrName>
                                        </p:attrNameLst>
                                      </p:cBhvr>
                                      <p:to>
                                        <p:strVal val="visible"/>
                                      </p:to>
                                    </p:set>
                                    <p:animEffect transition="in" filter="barn(inVertical)">
                                      <p:cBhvr>
                                        <p:cTn id="7" dur="3000"/>
                                        <p:tgtEl>
                                          <p:spTgt spid="9277"/>
                                        </p:tgtEl>
                                      </p:cBhvr>
                                    </p:animEffect>
                                  </p:childTnLst>
                                </p:cTn>
                              </p:par>
                              <p:par>
                                <p:cTn id="8" presetID="16" presetClass="entr" presetSubtype="21" fill="hold" nodeType="withEffect">
                                  <p:stCondLst>
                                    <p:cond delay="0"/>
                                  </p:stCondLst>
                                  <p:childTnLst>
                                    <p:set>
                                      <p:cBhvr>
                                        <p:cTn id="9" dur="1" fill="hold">
                                          <p:stCondLst>
                                            <p:cond delay="0"/>
                                          </p:stCondLst>
                                        </p:cTn>
                                        <p:tgtEl>
                                          <p:spTgt spid="9269"/>
                                        </p:tgtEl>
                                        <p:attrNameLst>
                                          <p:attrName>style.visibility</p:attrName>
                                        </p:attrNameLst>
                                      </p:cBhvr>
                                      <p:to>
                                        <p:strVal val="visible"/>
                                      </p:to>
                                    </p:set>
                                    <p:animEffect transition="in" filter="barn(inVertical)">
                                      <p:cBhvr>
                                        <p:cTn id="10" dur="3000"/>
                                        <p:tgtEl>
                                          <p:spTgt spid="9269"/>
                                        </p:tgtEl>
                                      </p:cBhvr>
                                    </p:animEffect>
                                  </p:childTnLst>
                                </p:cTn>
                              </p:par>
                              <p:par>
                                <p:cTn id="11" presetID="16" presetClass="entr" presetSubtype="21" fill="hold" nodeType="withEffect">
                                  <p:stCondLst>
                                    <p:cond delay="0"/>
                                  </p:stCondLst>
                                  <p:childTnLst>
                                    <p:set>
                                      <p:cBhvr>
                                        <p:cTn id="12" dur="1" fill="hold">
                                          <p:stCondLst>
                                            <p:cond delay="0"/>
                                          </p:stCondLst>
                                        </p:cTn>
                                        <p:tgtEl>
                                          <p:spTgt spid="9271"/>
                                        </p:tgtEl>
                                        <p:attrNameLst>
                                          <p:attrName>style.visibility</p:attrName>
                                        </p:attrNameLst>
                                      </p:cBhvr>
                                      <p:to>
                                        <p:strVal val="visible"/>
                                      </p:to>
                                    </p:set>
                                    <p:animEffect transition="in" filter="barn(inVertical)">
                                      <p:cBhvr>
                                        <p:cTn id="13" dur="3000"/>
                                        <p:tgtEl>
                                          <p:spTgt spid="9271"/>
                                        </p:tgtEl>
                                      </p:cBhvr>
                                    </p:animEffect>
                                  </p:childTnLst>
                                </p:cTn>
                              </p:par>
                              <p:par>
                                <p:cTn id="14" presetID="16" presetClass="entr" presetSubtype="21" fill="hold" nodeType="withEffect">
                                  <p:stCondLst>
                                    <p:cond delay="0"/>
                                  </p:stCondLst>
                                  <p:childTnLst>
                                    <p:set>
                                      <p:cBhvr>
                                        <p:cTn id="15" dur="1" fill="hold">
                                          <p:stCondLst>
                                            <p:cond delay="0"/>
                                          </p:stCondLst>
                                        </p:cTn>
                                        <p:tgtEl>
                                          <p:spTgt spid="9273"/>
                                        </p:tgtEl>
                                        <p:attrNameLst>
                                          <p:attrName>style.visibility</p:attrName>
                                        </p:attrNameLst>
                                      </p:cBhvr>
                                      <p:to>
                                        <p:strVal val="visible"/>
                                      </p:to>
                                    </p:set>
                                    <p:animEffect transition="in" filter="barn(inVertical)">
                                      <p:cBhvr>
                                        <p:cTn id="16" dur="3000"/>
                                        <p:tgtEl>
                                          <p:spTgt spid="9273"/>
                                        </p:tgtEl>
                                      </p:cBhvr>
                                    </p:animEffect>
                                  </p:childTnLst>
                                </p:cTn>
                              </p:par>
                              <p:par>
                                <p:cTn id="17" presetID="16" presetClass="entr" presetSubtype="21" fill="hold" nodeType="withEffect">
                                  <p:stCondLst>
                                    <p:cond delay="0"/>
                                  </p:stCondLst>
                                  <p:childTnLst>
                                    <p:set>
                                      <p:cBhvr>
                                        <p:cTn id="18" dur="1" fill="hold">
                                          <p:stCondLst>
                                            <p:cond delay="0"/>
                                          </p:stCondLst>
                                        </p:cTn>
                                        <p:tgtEl>
                                          <p:spTgt spid="9275"/>
                                        </p:tgtEl>
                                        <p:attrNameLst>
                                          <p:attrName>style.visibility</p:attrName>
                                        </p:attrNameLst>
                                      </p:cBhvr>
                                      <p:to>
                                        <p:strVal val="visible"/>
                                      </p:to>
                                    </p:set>
                                    <p:animEffect transition="in" filter="barn(inVertical)">
                                      <p:cBhvr>
                                        <p:cTn id="19" dur="3000"/>
                                        <p:tgtEl>
                                          <p:spTgt spid="9275"/>
                                        </p:tgtEl>
                                      </p:cBhvr>
                                    </p:animEffect>
                                  </p:childTnLst>
                                </p:cTn>
                              </p:par>
                            </p:childTnLst>
                          </p:cTn>
                        </p:par>
                        <p:par>
                          <p:cTn id="20" fill="hold" nodeType="afterGroup">
                            <p:stCondLst>
                              <p:cond delay="3000"/>
                            </p:stCondLst>
                            <p:childTnLst>
                              <p:par>
                                <p:cTn id="21" presetID="6" presetClass="entr" presetSubtype="16" fill="hold" grpId="0" nodeType="afterEffect">
                                  <p:stCondLst>
                                    <p:cond delay="1000"/>
                                  </p:stCondLst>
                                  <p:childTnLst>
                                    <p:set>
                                      <p:cBhvr>
                                        <p:cTn id="22" dur="1" fill="hold">
                                          <p:stCondLst>
                                            <p:cond delay="0"/>
                                          </p:stCondLst>
                                        </p:cTn>
                                        <p:tgtEl>
                                          <p:spTgt spid="7"/>
                                        </p:tgtEl>
                                        <p:attrNameLst>
                                          <p:attrName>style.visibility</p:attrName>
                                        </p:attrNameLst>
                                      </p:cBhvr>
                                      <p:to>
                                        <p:strVal val="visible"/>
                                      </p:to>
                                    </p:set>
                                    <p:animEffect transition="in" filter="circle(in)">
                                      <p:cBhvr>
                                        <p:cTn id="23" dur="2000"/>
                                        <p:tgtEl>
                                          <p:spTgt spid="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000" fill="hold"/>
                                        <p:tgtEl>
                                          <p:spTgt spid="4"/>
                                        </p:tgtEl>
                                        <p:attrNameLst>
                                          <p:attrName>ppt_w</p:attrName>
                                        </p:attrNameLst>
                                      </p:cBhvr>
                                      <p:tavLst>
                                        <p:tav tm="0">
                                          <p:val>
                                            <p:strVal val="#ppt_w*0.70"/>
                                          </p:val>
                                        </p:tav>
                                        <p:tav tm="100000">
                                          <p:val>
                                            <p:strVal val="#ppt_w"/>
                                          </p:val>
                                        </p:tav>
                                      </p:tavLst>
                                    </p:anim>
                                    <p:anim calcmode="lin" valueType="num">
                                      <p:cBhvr>
                                        <p:cTn id="29" dur="1000" fill="hold"/>
                                        <p:tgtEl>
                                          <p:spTgt spid="4"/>
                                        </p:tgtEl>
                                        <p:attrNameLst>
                                          <p:attrName>ppt_h</p:attrName>
                                        </p:attrNameLst>
                                      </p:cBhvr>
                                      <p:tavLst>
                                        <p:tav tm="0">
                                          <p:val>
                                            <p:strVal val="#ppt_h"/>
                                          </p:val>
                                        </p:tav>
                                        <p:tav tm="100000">
                                          <p:val>
                                            <p:strVal val="#ppt_h"/>
                                          </p:val>
                                        </p:tav>
                                      </p:tavLst>
                                    </p:anim>
                                    <p:animEffect transition="in" filter="fade">
                                      <p:cBhvr>
                                        <p:cTn id="30" dur="1000"/>
                                        <p:tgtEl>
                                          <p:spTgt spid="4"/>
                                        </p:tgtEl>
                                      </p:cBhvr>
                                    </p:animEffect>
                                  </p:childTnLst>
                                </p:cTn>
                              </p:par>
                            </p:childTnLst>
                          </p:cTn>
                        </p:par>
                        <p:par>
                          <p:cTn id="31" fill="hold" nodeType="afterGroup">
                            <p:stCondLst>
                              <p:cond delay="1000"/>
                            </p:stCondLst>
                            <p:childTnLst>
                              <p:par>
                                <p:cTn id="32" presetID="6" presetClass="entr" presetSubtype="16" fill="hold" grpId="0" nodeType="afterEffect">
                                  <p:stCondLst>
                                    <p:cond delay="2000"/>
                                  </p:stCondLst>
                                  <p:childTnLst>
                                    <p:set>
                                      <p:cBhvr>
                                        <p:cTn id="33" dur="1" fill="hold">
                                          <p:stCondLst>
                                            <p:cond delay="0"/>
                                          </p:stCondLst>
                                        </p:cTn>
                                        <p:tgtEl>
                                          <p:spTgt spid="57"/>
                                        </p:tgtEl>
                                        <p:attrNameLst>
                                          <p:attrName>style.visibility</p:attrName>
                                        </p:attrNameLst>
                                      </p:cBhvr>
                                      <p:to>
                                        <p:strVal val="visible"/>
                                      </p:to>
                                    </p:set>
                                    <p:animEffect transition="in" filter="circle(in)">
                                      <p:cBhvr>
                                        <p:cTn id="34" dur="2000"/>
                                        <p:tgtEl>
                                          <p:spTgt spid="57"/>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55"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1000" fill="hold"/>
                                        <p:tgtEl>
                                          <p:spTgt spid="8"/>
                                        </p:tgtEl>
                                        <p:attrNameLst>
                                          <p:attrName>ppt_w</p:attrName>
                                        </p:attrNameLst>
                                      </p:cBhvr>
                                      <p:tavLst>
                                        <p:tav tm="0">
                                          <p:val>
                                            <p:strVal val="#ppt_w*0.70"/>
                                          </p:val>
                                        </p:tav>
                                        <p:tav tm="100000">
                                          <p:val>
                                            <p:strVal val="#ppt_w"/>
                                          </p:val>
                                        </p:tav>
                                      </p:tavLst>
                                    </p:anim>
                                    <p:anim calcmode="lin" valueType="num">
                                      <p:cBhvr>
                                        <p:cTn id="40" dur="1000" fill="hold"/>
                                        <p:tgtEl>
                                          <p:spTgt spid="8"/>
                                        </p:tgtEl>
                                        <p:attrNameLst>
                                          <p:attrName>ppt_h</p:attrName>
                                        </p:attrNameLst>
                                      </p:cBhvr>
                                      <p:tavLst>
                                        <p:tav tm="0">
                                          <p:val>
                                            <p:strVal val="#ppt_h"/>
                                          </p:val>
                                        </p:tav>
                                        <p:tav tm="100000">
                                          <p:val>
                                            <p:strVal val="#ppt_h"/>
                                          </p:val>
                                        </p:tav>
                                      </p:tavLst>
                                    </p:anim>
                                    <p:animEffect transition="in" filter="fade">
                                      <p:cBhvr>
                                        <p:cTn id="41" dur="1000"/>
                                        <p:tgtEl>
                                          <p:spTgt spid="8"/>
                                        </p:tgtEl>
                                      </p:cBhvr>
                                    </p:animEffect>
                                  </p:childTnLst>
                                </p:cTn>
                              </p:par>
                            </p:childTnLst>
                          </p:cTn>
                        </p:par>
                        <p:par>
                          <p:cTn id="42" fill="hold" nodeType="afterGroup">
                            <p:stCondLst>
                              <p:cond delay="1000"/>
                            </p:stCondLst>
                            <p:childTnLst>
                              <p:par>
                                <p:cTn id="43" presetID="6" presetClass="entr" presetSubtype="16" fill="hold" grpId="0" nodeType="afterEffect">
                                  <p:stCondLst>
                                    <p:cond delay="2000"/>
                                  </p:stCondLst>
                                  <p:childTnLst>
                                    <p:set>
                                      <p:cBhvr>
                                        <p:cTn id="44" dur="1" fill="hold">
                                          <p:stCondLst>
                                            <p:cond delay="0"/>
                                          </p:stCondLst>
                                        </p:cTn>
                                        <p:tgtEl>
                                          <p:spTgt spid="62"/>
                                        </p:tgtEl>
                                        <p:attrNameLst>
                                          <p:attrName>style.visibility</p:attrName>
                                        </p:attrNameLst>
                                      </p:cBhvr>
                                      <p:to>
                                        <p:strVal val="visible"/>
                                      </p:to>
                                    </p:set>
                                    <p:animEffect transition="in" filter="circle(in)">
                                      <p:cBhvr>
                                        <p:cTn id="45" dur="2000"/>
                                        <p:tgtEl>
                                          <p:spTgt spid="62"/>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55" presetClass="entr" presetSubtype="0"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1000" fill="hold"/>
                                        <p:tgtEl>
                                          <p:spTgt spid="11"/>
                                        </p:tgtEl>
                                        <p:attrNameLst>
                                          <p:attrName>ppt_w</p:attrName>
                                        </p:attrNameLst>
                                      </p:cBhvr>
                                      <p:tavLst>
                                        <p:tav tm="0">
                                          <p:val>
                                            <p:strVal val="#ppt_w*0.70"/>
                                          </p:val>
                                        </p:tav>
                                        <p:tav tm="100000">
                                          <p:val>
                                            <p:strVal val="#ppt_w"/>
                                          </p:val>
                                        </p:tav>
                                      </p:tavLst>
                                    </p:anim>
                                    <p:anim calcmode="lin" valueType="num">
                                      <p:cBhvr>
                                        <p:cTn id="51" dur="1000" fill="hold"/>
                                        <p:tgtEl>
                                          <p:spTgt spid="11"/>
                                        </p:tgtEl>
                                        <p:attrNameLst>
                                          <p:attrName>ppt_h</p:attrName>
                                        </p:attrNameLst>
                                      </p:cBhvr>
                                      <p:tavLst>
                                        <p:tav tm="0">
                                          <p:val>
                                            <p:strVal val="#ppt_h"/>
                                          </p:val>
                                        </p:tav>
                                        <p:tav tm="100000">
                                          <p:val>
                                            <p:strVal val="#ppt_h"/>
                                          </p:val>
                                        </p:tav>
                                      </p:tavLst>
                                    </p:anim>
                                    <p:animEffect transition="in" filter="fade">
                                      <p:cBhvr>
                                        <p:cTn id="52" dur="1000"/>
                                        <p:tgtEl>
                                          <p:spTgt spid="11"/>
                                        </p:tgtEl>
                                      </p:cBhvr>
                                    </p:animEffect>
                                  </p:childTnLst>
                                </p:cTn>
                              </p:par>
                            </p:childTnLst>
                          </p:cTn>
                        </p:par>
                        <p:par>
                          <p:cTn id="53" fill="hold" nodeType="afterGroup">
                            <p:stCondLst>
                              <p:cond delay="1000"/>
                            </p:stCondLst>
                            <p:childTnLst>
                              <p:par>
                                <p:cTn id="54" presetID="6" presetClass="entr" presetSubtype="16" fill="hold" grpId="0" nodeType="after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circle(in)">
                                      <p:cBhvr>
                                        <p:cTn id="56" dur="2000"/>
                                        <p:tgtEl>
                                          <p:spTgt spid="65"/>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55" presetClass="entr" presetSubtype="0"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strVal val="#ppt_w*0.70"/>
                                          </p:val>
                                        </p:tav>
                                        <p:tav tm="100000">
                                          <p:val>
                                            <p:strVal val="#ppt_w"/>
                                          </p:val>
                                        </p:tav>
                                      </p:tavLst>
                                    </p:anim>
                                    <p:anim calcmode="lin" valueType="num">
                                      <p:cBhvr>
                                        <p:cTn id="62" dur="1000" fill="hold"/>
                                        <p:tgtEl>
                                          <p:spTgt spid="12"/>
                                        </p:tgtEl>
                                        <p:attrNameLst>
                                          <p:attrName>ppt_h</p:attrName>
                                        </p:attrNameLst>
                                      </p:cBhvr>
                                      <p:tavLst>
                                        <p:tav tm="0">
                                          <p:val>
                                            <p:strVal val="#ppt_h"/>
                                          </p:val>
                                        </p:tav>
                                        <p:tav tm="100000">
                                          <p:val>
                                            <p:strVal val="#ppt_h"/>
                                          </p:val>
                                        </p:tav>
                                      </p:tavLst>
                                    </p:anim>
                                    <p:animEffect transition="in" filter="fade">
                                      <p:cBhvr>
                                        <p:cTn id="63" dur="1000"/>
                                        <p:tgtEl>
                                          <p:spTgt spid="12"/>
                                        </p:tgtEl>
                                      </p:cBhvr>
                                    </p:animEffect>
                                  </p:childTnLst>
                                </p:cTn>
                              </p:par>
                            </p:childTnLst>
                          </p:cTn>
                        </p:par>
                        <p:par>
                          <p:cTn id="64" fill="hold" nodeType="afterGroup">
                            <p:stCondLst>
                              <p:cond delay="1000"/>
                            </p:stCondLst>
                            <p:childTnLst>
                              <p:par>
                                <p:cTn id="65" presetID="6" presetClass="entr" presetSubtype="16" fill="hold" grpId="0" nodeType="afterEffect">
                                  <p:stCondLst>
                                    <p:cond delay="0"/>
                                  </p:stCondLst>
                                  <p:childTnLst>
                                    <p:set>
                                      <p:cBhvr>
                                        <p:cTn id="66" dur="1" fill="hold">
                                          <p:stCondLst>
                                            <p:cond delay="0"/>
                                          </p:stCondLst>
                                        </p:cTn>
                                        <p:tgtEl>
                                          <p:spTgt spid="68"/>
                                        </p:tgtEl>
                                        <p:attrNameLst>
                                          <p:attrName>style.visibility</p:attrName>
                                        </p:attrNameLst>
                                      </p:cBhvr>
                                      <p:to>
                                        <p:strVal val="visible"/>
                                      </p:to>
                                    </p:set>
                                    <p:animEffect transition="in" filter="circle(in)">
                                      <p:cBhvr>
                                        <p:cTn id="67" dur="2000"/>
                                        <p:tgtEl>
                                          <p:spTgt spid="68"/>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55" presetClass="entr" presetSubtype="0" fill="hold" grpId="0" nodeType="click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p:cTn id="72" dur="1000" fill="hold"/>
                                        <p:tgtEl>
                                          <p:spTgt spid="13"/>
                                        </p:tgtEl>
                                        <p:attrNameLst>
                                          <p:attrName>ppt_w</p:attrName>
                                        </p:attrNameLst>
                                      </p:cBhvr>
                                      <p:tavLst>
                                        <p:tav tm="0">
                                          <p:val>
                                            <p:strVal val="#ppt_w*0.70"/>
                                          </p:val>
                                        </p:tav>
                                        <p:tav tm="100000">
                                          <p:val>
                                            <p:strVal val="#ppt_w"/>
                                          </p:val>
                                        </p:tav>
                                      </p:tavLst>
                                    </p:anim>
                                    <p:anim calcmode="lin" valueType="num">
                                      <p:cBhvr>
                                        <p:cTn id="73" dur="1000" fill="hold"/>
                                        <p:tgtEl>
                                          <p:spTgt spid="13"/>
                                        </p:tgtEl>
                                        <p:attrNameLst>
                                          <p:attrName>ppt_h</p:attrName>
                                        </p:attrNameLst>
                                      </p:cBhvr>
                                      <p:tavLst>
                                        <p:tav tm="0">
                                          <p:val>
                                            <p:strVal val="#ppt_h"/>
                                          </p:val>
                                        </p:tav>
                                        <p:tav tm="100000">
                                          <p:val>
                                            <p:strVal val="#ppt_h"/>
                                          </p:val>
                                        </p:tav>
                                      </p:tavLst>
                                    </p:anim>
                                    <p:animEffect transition="in" filter="fade">
                                      <p:cBhvr>
                                        <p:cTn id="7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57" grpId="0"/>
      <p:bldP spid="8" grpId="0"/>
      <p:bldP spid="62" grpId="0"/>
      <p:bldP spid="11" grpId="0"/>
      <p:bldP spid="65" grpId="0"/>
      <p:bldP spid="12" grpId="0"/>
      <p:bldP spid="68"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Box 5"/>
          <p:cNvSpPr txBox="1">
            <a:spLocks noChangeArrowheads="1"/>
          </p:cNvSpPr>
          <p:nvPr/>
        </p:nvSpPr>
        <p:spPr bwMode="auto">
          <a:xfrm>
            <a:off x="19050" y="815975"/>
            <a:ext cx="9124950" cy="4832350"/>
          </a:xfrm>
          <a:prstGeom prst="rect">
            <a:avLst/>
          </a:prstGeom>
          <a:noFill/>
          <a:ln w="9525">
            <a:noFill/>
            <a:miter lim="800000"/>
            <a:headEnd/>
            <a:tailEnd/>
          </a:ln>
        </p:spPr>
        <p:txBody>
          <a:bodyPr>
            <a:spAutoFit/>
          </a:bodyPr>
          <a:lstStyle/>
          <a:p>
            <a:pPr algn="ctr"/>
            <a:r>
              <a:rPr lang="en-IE" sz="2800">
                <a:solidFill>
                  <a:srgbClr val="FF0000"/>
                </a:solidFill>
                <a:latin typeface="Arial" pitchFamily="34" charset="0"/>
                <a:cs typeface="Arial" pitchFamily="34" charset="0"/>
              </a:rPr>
              <a:t>Thanks for playing!</a:t>
            </a:r>
            <a:endParaRPr lang="en-IE" sz="2800">
              <a:solidFill>
                <a:schemeClr val="bg1"/>
              </a:solidFill>
              <a:latin typeface="Arial" pitchFamily="34" charset="0"/>
              <a:cs typeface="Arial" pitchFamily="34" charset="0"/>
            </a:endParaRPr>
          </a:p>
          <a:p>
            <a:pPr algn="ctr"/>
            <a:endParaRPr lang="en-IE" sz="2800">
              <a:solidFill>
                <a:schemeClr val="bg1"/>
              </a:solidFill>
              <a:latin typeface="Arial" pitchFamily="34" charset="0"/>
              <a:cs typeface="Arial" pitchFamily="34" charset="0"/>
            </a:endParaRPr>
          </a:p>
          <a:p>
            <a:pPr algn="ctr"/>
            <a:r>
              <a:rPr lang="en-IE" sz="2800">
                <a:solidFill>
                  <a:schemeClr val="bg1"/>
                </a:solidFill>
              </a:rPr>
              <a:t>There are thousands of courses available (see careersportal.ie) that are sure to involve doing something you like.</a:t>
            </a:r>
          </a:p>
          <a:p>
            <a:pPr algn="ctr"/>
            <a:endParaRPr lang="en-IE" sz="2800">
              <a:solidFill>
                <a:schemeClr val="bg1"/>
              </a:solidFill>
            </a:endParaRPr>
          </a:p>
          <a:p>
            <a:pPr algn="ctr"/>
            <a:r>
              <a:rPr lang="en-IE" sz="2800">
                <a:solidFill>
                  <a:schemeClr val="bg1"/>
                </a:solidFill>
              </a:rPr>
              <a:t>Whether you want to be an actor, enjoy sport or think being a scientist is fun – take a look at what is available.</a:t>
            </a:r>
          </a:p>
          <a:p>
            <a:pPr algn="ctr"/>
            <a:endParaRPr lang="en-IE" sz="2800">
              <a:solidFill>
                <a:schemeClr val="bg1"/>
              </a:solidFill>
            </a:endParaRPr>
          </a:p>
          <a:p>
            <a:pPr algn="ctr"/>
            <a:r>
              <a:rPr lang="en-IE" sz="2800">
                <a:solidFill>
                  <a:schemeClr val="bg1"/>
                </a:solidFill>
              </a:rPr>
              <a:t>You never know, you could be on a game like this very soon! </a:t>
            </a:r>
            <a:r>
              <a:rPr lang="en-IE" sz="2800">
                <a:solidFill>
                  <a:schemeClr val="bg1"/>
                </a:solidFill>
                <a:sym typeface="Wingdings" pitchFamily="2" charset="2"/>
              </a:rPr>
              <a:t></a:t>
            </a:r>
            <a:endParaRPr lang="en-IE" sz="280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noChangeArrowheads="1"/>
          </p:cNvSpPr>
          <p:nvPr/>
        </p:nvSpPr>
        <p:spPr bwMode="auto">
          <a:xfrm>
            <a:off x="0" y="333375"/>
            <a:ext cx="4787900" cy="6248400"/>
          </a:xfrm>
          <a:prstGeom prst="rect">
            <a:avLst/>
          </a:prstGeom>
          <a:noFill/>
          <a:ln w="9525">
            <a:noFill/>
            <a:miter lim="800000"/>
            <a:headEnd/>
            <a:tailEnd/>
          </a:ln>
        </p:spPr>
        <p:txBody>
          <a:bodyPr>
            <a:spAutoFit/>
          </a:bodyPr>
          <a:lstStyle/>
          <a:p>
            <a:pPr algn="ctr"/>
            <a:r>
              <a:rPr lang="en-IE" sz="2400">
                <a:solidFill>
                  <a:srgbClr val="FF0000"/>
                </a:solidFill>
                <a:latin typeface="Arial" pitchFamily="34" charset="0"/>
                <a:cs typeface="Arial" pitchFamily="34" charset="0"/>
              </a:rPr>
              <a:t>Who Am I?</a:t>
            </a:r>
            <a:endParaRPr lang="en-IE" sz="2400">
              <a:solidFill>
                <a:schemeClr val="bg1"/>
              </a:solidFill>
              <a:latin typeface="Arial" pitchFamily="34" charset="0"/>
              <a:cs typeface="Arial" pitchFamily="34" charset="0"/>
            </a:endParaRPr>
          </a:p>
          <a:p>
            <a:pPr algn="ctr"/>
            <a:endParaRPr lang="en-IE" sz="2400">
              <a:solidFill>
                <a:schemeClr val="bg1"/>
              </a:solidFill>
              <a:latin typeface="Arial" pitchFamily="34" charset="0"/>
              <a:cs typeface="Arial" pitchFamily="34" charset="0"/>
            </a:endParaRPr>
          </a:p>
          <a:p>
            <a:pPr algn="ctr"/>
            <a:r>
              <a:rPr lang="en-IE" sz="2200">
                <a:solidFill>
                  <a:schemeClr val="bg1"/>
                </a:solidFill>
              </a:rPr>
              <a:t>I was born 13 May 1986 in London. I am an English actor, model, musician and producer. I started my career by playing the role of Cedric Diggory in </a:t>
            </a:r>
            <a:r>
              <a:rPr lang="en-IE" sz="2200" i="1">
                <a:solidFill>
                  <a:schemeClr val="bg1"/>
                </a:solidFill>
              </a:rPr>
              <a:t>Harry Potter and the Goblet of Fire</a:t>
            </a:r>
            <a:r>
              <a:rPr lang="en-IE" sz="2200">
                <a:solidFill>
                  <a:schemeClr val="bg1"/>
                </a:solidFill>
              </a:rPr>
              <a:t>. Later, I landed the leading role of Edward Cullen in the film adaptations of the </a:t>
            </a:r>
            <a:r>
              <a:rPr lang="en-IE" sz="2200" i="1">
                <a:solidFill>
                  <a:schemeClr val="bg1"/>
                </a:solidFill>
              </a:rPr>
              <a:t>Twilight</a:t>
            </a:r>
            <a:r>
              <a:rPr lang="en-IE" sz="2200">
                <a:solidFill>
                  <a:schemeClr val="bg1"/>
                </a:solidFill>
              </a:rPr>
              <a:t> novels by Stephanie Meyer, and came to worldwide fame. I was ranked as one of the highest-paid actors in Hollywood in 2009. In 2010, I was named one of </a:t>
            </a:r>
            <a:r>
              <a:rPr lang="en-IE" sz="2200" i="1">
                <a:solidFill>
                  <a:schemeClr val="bg1"/>
                </a:solidFill>
              </a:rPr>
              <a:t>Time </a:t>
            </a:r>
            <a:r>
              <a:rPr lang="en-IE" sz="2200">
                <a:solidFill>
                  <a:schemeClr val="bg1"/>
                </a:solidFill>
              </a:rPr>
              <a:t>magazine's 100 Most Influential People in The World, and as one of the most powerful celebrities in the world in the Forbes Celebrity 100.</a:t>
            </a:r>
            <a:endParaRPr lang="en-IE" sz="2200">
              <a:solidFill>
                <a:schemeClr val="bg1"/>
              </a:solidFill>
              <a:latin typeface="Arial" pitchFamily="34" charset="0"/>
              <a:cs typeface="Arial" pitchFamily="34" charset="0"/>
            </a:endParaRPr>
          </a:p>
        </p:txBody>
      </p:sp>
      <p:pic>
        <p:nvPicPr>
          <p:cNvPr id="1026" name="Picture 2" descr="File:Robert Pattinson 01.jpg">
            <a:hlinkClick r:id="rId3" action="ppaction://hlinkfile"/>
          </p:cNvPr>
          <p:cNvPicPr>
            <a:picLocks noChangeAspect="1" noChangeArrowheads="1"/>
          </p:cNvPicPr>
          <p:nvPr/>
        </p:nvPicPr>
        <p:blipFill>
          <a:blip r:embed="rId4" cstate="print"/>
          <a:srcRect/>
          <a:stretch>
            <a:fillRect/>
          </a:stretch>
        </p:blipFill>
        <p:spPr bwMode="auto">
          <a:xfrm>
            <a:off x="5183188" y="476250"/>
            <a:ext cx="3409950" cy="5695950"/>
          </a:xfrm>
          <a:prstGeom prst="rect">
            <a:avLst/>
          </a:prstGeom>
          <a:noFill/>
          <a:ln w="9525">
            <a:noFill/>
            <a:miter lim="800000"/>
            <a:headEnd/>
            <a:tailEnd/>
          </a:ln>
        </p:spPr>
      </p:pic>
      <p:sp>
        <p:nvSpPr>
          <p:cNvPr id="2" name="Oval 1"/>
          <p:cNvSpPr/>
          <p:nvPr/>
        </p:nvSpPr>
        <p:spPr>
          <a:xfrm>
            <a:off x="6156325" y="476250"/>
            <a:ext cx="1439863" cy="17287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IE" sz="2400" b="1">
                <a:solidFill>
                  <a:srgbClr val="FFFF00"/>
                </a:solidFill>
                <a:effectLst>
                  <a:outerShdw blurRad="38100" dist="38100" dir="2700000" algn="tl">
                    <a:srgbClr val="000000"/>
                  </a:outerShdw>
                </a:effectLst>
                <a:ea typeface="ＭＳ Ｐゴシック" pitchFamily="-84" charset="-128"/>
              </a:rPr>
              <a:t>GUESS</a:t>
            </a:r>
          </a:p>
          <a:p>
            <a:pPr algn="ctr"/>
            <a:r>
              <a:rPr lang="en-IE" sz="2400" b="1">
                <a:solidFill>
                  <a:srgbClr val="FFFF00"/>
                </a:solidFill>
                <a:effectLst>
                  <a:outerShdw blurRad="38100" dist="38100" dir="2700000" algn="tl">
                    <a:srgbClr val="000000"/>
                  </a:outerShdw>
                </a:effectLst>
                <a:ea typeface="ＭＳ Ｐゴシック" pitchFamily="-84" charset="-128"/>
              </a:rPr>
              <a:t>WHO?</a:t>
            </a:r>
          </a:p>
        </p:txBody>
      </p:sp>
      <p:sp>
        <p:nvSpPr>
          <p:cNvPr id="3" name="Rectangle 2"/>
          <p:cNvSpPr/>
          <p:nvPr/>
        </p:nvSpPr>
        <p:spPr>
          <a:xfrm>
            <a:off x="5183690" y="2780928"/>
            <a:ext cx="3459922" cy="1754326"/>
          </a:xfrm>
          <a:prstGeom prst="rect">
            <a:avLst/>
          </a:prstGeom>
          <a:noFill/>
        </p:spPr>
        <p:txBody>
          <a:bodyPr wrap="none">
            <a:spAutoFit/>
          </a:bodyPr>
          <a:lstStyle/>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ROBERT</a:t>
            </a:r>
          </a:p>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PATTINSON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8" presetClass="entr" presetSubtype="0" accel="50000" fill="hold" grpId="0" nodeType="afterEffect">
                                  <p:stCondLst>
                                    <p:cond delay="2000"/>
                                  </p:stCondLst>
                                  <p:iterate type="lt">
                                    <p:tmPct val="39934"/>
                                  </p:iterate>
                                  <p:childTnLst>
                                    <p:set>
                                      <p:cBhvr>
                                        <p:cTn id="6" dur="1" fill="hold">
                                          <p:stCondLst>
                                            <p:cond delay="0"/>
                                          </p:stCondLst>
                                        </p:cTn>
                                        <p:tgtEl>
                                          <p:spTgt spid="6"/>
                                        </p:tgtEl>
                                        <p:attrNameLst>
                                          <p:attrName>style.visibility</p:attrName>
                                        </p:attrNameLst>
                                      </p:cBhvr>
                                      <p:to>
                                        <p:strVal val="visible"/>
                                      </p:to>
                                    </p:set>
                                    <p:set>
                                      <p:cBhvr>
                                        <p:cTn id="7" dur="44" fill="hold">
                                          <p:stCondLst>
                                            <p:cond delay="0"/>
                                          </p:stCondLst>
                                        </p:cTn>
                                        <p:tgtEl>
                                          <p:spTgt spid="6"/>
                                        </p:tgtEl>
                                        <p:attrNameLst>
                                          <p:attrName>style.rotation</p:attrName>
                                        </p:attrNameLst>
                                      </p:cBhvr>
                                      <p:to>
                                        <p:strVal val="-45.0"/>
                                      </p:to>
                                    </p:set>
                                    <p:anim calcmode="lin" valueType="num">
                                      <p:cBhvr>
                                        <p:cTn id="8" dur="44" fill="hold">
                                          <p:stCondLst>
                                            <p:cond delay="44"/>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44"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2" decel="50000" autoRev="1" fill="hold">
                                          <p:stCondLst>
                                            <p:cond delay="44"/>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 fill="hold">
                                          <p:stCondLst>
                                            <p:cond delay="119"/>
                                          </p:stCondLst>
                                        </p:cTn>
                                        <p:tgtEl>
                                          <p:spTgt spid="6"/>
                                        </p:tgtEl>
                                        <p:attrNameLst>
                                          <p:attrName>ppt_y</p:attrName>
                                        </p:attrNameLst>
                                      </p:cBhvr>
                                      <p:tavLst>
                                        <p:tav tm="0">
                                          <p:val>
                                            <p:strVal val="#ppt_y-(0.354*#ppt_w-0.172*#ppt_h)"/>
                                          </p:val>
                                        </p:tav>
                                        <p:tav tm="100000">
                                          <p:val>
                                            <p:strVal val="#ppt_y"/>
                                          </p:val>
                                        </p:tav>
                                      </p:tavLst>
                                    </p:anim>
                                  </p:childTnLst>
                                </p:cTn>
                              </p:par>
                              <p:par>
                                <p:cTn id="12" presetID="21" presetClass="entr" presetSubtype="1" fill="hold" nodeType="with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wheel(1)">
                                      <p:cBhvr>
                                        <p:cTn id="14" dur="30000"/>
                                        <p:tgtEl>
                                          <p:spTgt spid="102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6" presetClass="exit" presetSubtype="32" fill="hold" grpId="0" nodeType="clickEffect">
                                  <p:stCondLst>
                                    <p:cond delay="0"/>
                                  </p:stCondLst>
                                  <p:childTnLst>
                                    <p:animEffect transition="out" filter="circle(out)">
                                      <p:cBhvr>
                                        <p:cTn id="18" dur="3000"/>
                                        <p:tgtEl>
                                          <p:spTgt spid="2"/>
                                        </p:tgtEl>
                                      </p:cBhvr>
                                    </p:animEffect>
                                    <p:set>
                                      <p:cBhvr>
                                        <p:cTn id="19" dur="1" fill="hold">
                                          <p:stCondLst>
                                            <p:cond delay="2999"/>
                                          </p:stCondLst>
                                        </p:cTn>
                                        <p:tgtEl>
                                          <p:spTgt spid="2"/>
                                        </p:tgtEl>
                                        <p:attrNameLst>
                                          <p:attrName>style.visibility</p:attrName>
                                        </p:attrNameLst>
                                      </p:cBhvr>
                                      <p:to>
                                        <p:strVal val="hidden"/>
                                      </p:to>
                                    </p:set>
                                  </p:childTnLst>
                                </p:cTn>
                              </p:par>
                            </p:childTnLst>
                          </p:cTn>
                        </p:par>
                        <p:par>
                          <p:cTn id="20" fill="hold" nodeType="afterGroup">
                            <p:stCondLst>
                              <p:cond delay="30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2000" fill="hold"/>
                                        <p:tgtEl>
                                          <p:spTgt spid="3"/>
                                        </p:tgtEl>
                                        <p:attrNameLst>
                                          <p:attrName>ppt_w</p:attrName>
                                        </p:attrNameLst>
                                      </p:cBhvr>
                                      <p:tavLst>
                                        <p:tav tm="0">
                                          <p:val>
                                            <p:fltVal val="0"/>
                                          </p:val>
                                        </p:tav>
                                        <p:tav tm="100000">
                                          <p:val>
                                            <p:strVal val="#ppt_w"/>
                                          </p:val>
                                        </p:tav>
                                      </p:tavLst>
                                    </p:anim>
                                    <p:anim calcmode="lin" valueType="num">
                                      <p:cBhvr>
                                        <p:cTn id="24" dur="2000" fill="hold"/>
                                        <p:tgtEl>
                                          <p:spTgt spid="3"/>
                                        </p:tgtEl>
                                        <p:attrNameLst>
                                          <p:attrName>ppt_h</p:attrName>
                                        </p:attrNameLst>
                                      </p:cBhvr>
                                      <p:tavLst>
                                        <p:tav tm="0">
                                          <p:val>
                                            <p:fltVal val="0"/>
                                          </p:val>
                                        </p:tav>
                                        <p:tav tm="100000">
                                          <p:val>
                                            <p:strVal val="#ppt_h"/>
                                          </p:val>
                                        </p:tav>
                                      </p:tavLst>
                                    </p:anim>
                                    <p:animEffect transition="in" filter="fade">
                                      <p:cBhvr>
                                        <p:cTn id="2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cookingisfun.ie/system/uploads/rachel.jpg"/>
          <p:cNvPicPr>
            <a:picLocks noChangeAspect="1" noChangeArrowheads="1"/>
          </p:cNvPicPr>
          <p:nvPr/>
        </p:nvPicPr>
        <p:blipFill>
          <a:blip r:embed="rId3" cstate="print"/>
          <a:srcRect/>
          <a:stretch>
            <a:fillRect/>
          </a:stretch>
        </p:blipFill>
        <p:spPr bwMode="auto">
          <a:xfrm>
            <a:off x="4932363" y="1136650"/>
            <a:ext cx="4016375" cy="4619625"/>
          </a:xfrm>
          <a:prstGeom prst="rect">
            <a:avLst/>
          </a:prstGeom>
          <a:noFill/>
          <a:ln w="9525">
            <a:noFill/>
            <a:miter lim="800000"/>
            <a:headEnd/>
            <a:tailEnd/>
          </a:ln>
        </p:spPr>
      </p:pic>
      <p:sp>
        <p:nvSpPr>
          <p:cNvPr id="6" name="TextBox 5"/>
          <p:cNvSpPr txBox="1">
            <a:spLocks noChangeArrowheads="1"/>
          </p:cNvSpPr>
          <p:nvPr/>
        </p:nvSpPr>
        <p:spPr bwMode="auto">
          <a:xfrm>
            <a:off x="0" y="260350"/>
            <a:ext cx="4787900" cy="5908675"/>
          </a:xfrm>
          <a:prstGeom prst="rect">
            <a:avLst/>
          </a:prstGeom>
          <a:noFill/>
          <a:ln w="9525">
            <a:noFill/>
            <a:miter lim="800000"/>
            <a:headEnd/>
            <a:tailEnd/>
          </a:ln>
        </p:spPr>
        <p:txBody>
          <a:bodyPr>
            <a:spAutoFit/>
          </a:bodyPr>
          <a:lstStyle/>
          <a:p>
            <a:pPr algn="ctr"/>
            <a:r>
              <a:rPr lang="en-IE" sz="2400">
                <a:solidFill>
                  <a:srgbClr val="FF0000"/>
                </a:solidFill>
                <a:latin typeface="Arial" pitchFamily="34" charset="0"/>
                <a:cs typeface="Arial" pitchFamily="34" charset="0"/>
              </a:rPr>
              <a:t>Who Am I?</a:t>
            </a:r>
            <a:endParaRPr lang="en-IE" sz="2400">
              <a:solidFill>
                <a:schemeClr val="bg1"/>
              </a:solidFill>
              <a:latin typeface="Arial" pitchFamily="34" charset="0"/>
              <a:cs typeface="Arial" pitchFamily="34" charset="0"/>
            </a:endParaRPr>
          </a:p>
          <a:p>
            <a:pPr algn="ctr"/>
            <a:endParaRPr lang="en-IE" sz="2400">
              <a:solidFill>
                <a:schemeClr val="bg1"/>
              </a:solidFill>
              <a:latin typeface="Arial" pitchFamily="34" charset="0"/>
              <a:cs typeface="Arial" pitchFamily="34" charset="0"/>
            </a:endParaRPr>
          </a:p>
          <a:p>
            <a:pPr algn="ctr"/>
            <a:r>
              <a:rPr lang="en-IE" sz="2200">
                <a:solidFill>
                  <a:schemeClr val="bg1"/>
                </a:solidFill>
              </a:rPr>
              <a:t>Born 21 March 1972 in Dublin, I am an Irish celebrity chef, known most widely for my work on TV and as a writer.</a:t>
            </a:r>
          </a:p>
          <a:p>
            <a:pPr algn="ctr"/>
            <a:r>
              <a:rPr lang="en-IE" sz="2200">
                <a:solidFill>
                  <a:schemeClr val="bg1"/>
                </a:solidFill>
              </a:rPr>
              <a:t>At age 18, I went to the Ballymaloe Cookery School. After graduating from the school I cooked at the Ballymaloe House Hotel, and later returned to test recipes and then to teach at the school. I worked for a while as a caterer in Vancouver</a:t>
            </a:r>
            <a:r>
              <a:rPr lang="en-IE" sz="2200" baseline="30000">
                <a:solidFill>
                  <a:schemeClr val="bg1"/>
                </a:solidFill>
              </a:rPr>
              <a:t> </a:t>
            </a:r>
            <a:r>
              <a:rPr lang="en-IE" sz="2200">
                <a:solidFill>
                  <a:schemeClr val="bg1"/>
                </a:solidFill>
              </a:rPr>
              <a:t>before teaching again at Ballymaloe.</a:t>
            </a:r>
          </a:p>
          <a:p>
            <a:pPr algn="ctr"/>
            <a:r>
              <a:rPr lang="en-IE" sz="2200">
                <a:solidFill>
                  <a:schemeClr val="bg1"/>
                </a:solidFill>
              </a:rPr>
              <a:t>In September 2004 RTE broadcast my first series in Ireland, which has also been broadcast in Australia, Italy and elsewhere.</a:t>
            </a:r>
            <a:endParaRPr lang="en-IE" sz="2200">
              <a:solidFill>
                <a:schemeClr val="bg1"/>
              </a:solidFill>
              <a:latin typeface="Arial" pitchFamily="34" charset="0"/>
              <a:cs typeface="Arial" pitchFamily="34" charset="0"/>
            </a:endParaRPr>
          </a:p>
        </p:txBody>
      </p:sp>
      <p:sp>
        <p:nvSpPr>
          <p:cNvPr id="2" name="Oval 1"/>
          <p:cNvSpPr/>
          <p:nvPr/>
        </p:nvSpPr>
        <p:spPr>
          <a:xfrm>
            <a:off x="6011863" y="1196975"/>
            <a:ext cx="1584325" cy="19319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IE" sz="2400" b="1">
                <a:solidFill>
                  <a:srgbClr val="FFFF00"/>
                </a:solidFill>
                <a:effectLst>
                  <a:outerShdw blurRad="38100" dist="38100" dir="2700000" algn="tl">
                    <a:srgbClr val="000000"/>
                  </a:outerShdw>
                </a:effectLst>
                <a:ea typeface="ＭＳ Ｐゴシック" pitchFamily="-84" charset="-128"/>
              </a:rPr>
              <a:t>GUESS</a:t>
            </a:r>
          </a:p>
          <a:p>
            <a:pPr algn="ctr"/>
            <a:r>
              <a:rPr lang="en-IE" sz="2400" b="1">
                <a:solidFill>
                  <a:srgbClr val="FFFF00"/>
                </a:solidFill>
                <a:effectLst>
                  <a:outerShdw blurRad="38100" dist="38100" dir="2700000" algn="tl">
                    <a:srgbClr val="000000"/>
                  </a:outerShdw>
                </a:effectLst>
                <a:ea typeface="ＭＳ Ｐゴシック" pitchFamily="-84" charset="-128"/>
              </a:rPr>
              <a:t>WHO?</a:t>
            </a:r>
          </a:p>
        </p:txBody>
      </p:sp>
      <p:sp>
        <p:nvSpPr>
          <p:cNvPr id="3" name="Rectangle 2"/>
          <p:cNvSpPr/>
          <p:nvPr/>
        </p:nvSpPr>
        <p:spPr>
          <a:xfrm>
            <a:off x="5729150" y="3658091"/>
            <a:ext cx="2422330" cy="1754326"/>
          </a:xfrm>
          <a:prstGeom prst="rect">
            <a:avLst/>
          </a:prstGeom>
          <a:noFill/>
        </p:spPr>
        <p:txBody>
          <a:bodyPr wrap="none">
            <a:spAutoFit/>
          </a:bodyPr>
          <a:lstStyle/>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RACHEL</a:t>
            </a:r>
          </a:p>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ALLEN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8" presetClass="entr" presetSubtype="0" accel="50000" fill="hold" grpId="0" nodeType="afterEffect">
                                  <p:stCondLst>
                                    <p:cond delay="2000"/>
                                  </p:stCondLst>
                                  <p:iterate type="lt">
                                    <p:tmPct val="39934"/>
                                  </p:iterate>
                                  <p:childTnLst>
                                    <p:set>
                                      <p:cBhvr>
                                        <p:cTn id="6" dur="1" fill="hold">
                                          <p:stCondLst>
                                            <p:cond delay="0"/>
                                          </p:stCondLst>
                                        </p:cTn>
                                        <p:tgtEl>
                                          <p:spTgt spid="6"/>
                                        </p:tgtEl>
                                        <p:attrNameLst>
                                          <p:attrName>style.visibility</p:attrName>
                                        </p:attrNameLst>
                                      </p:cBhvr>
                                      <p:to>
                                        <p:strVal val="visible"/>
                                      </p:to>
                                    </p:set>
                                    <p:set>
                                      <p:cBhvr>
                                        <p:cTn id="7" dur="44" fill="hold">
                                          <p:stCondLst>
                                            <p:cond delay="0"/>
                                          </p:stCondLst>
                                        </p:cTn>
                                        <p:tgtEl>
                                          <p:spTgt spid="6"/>
                                        </p:tgtEl>
                                        <p:attrNameLst>
                                          <p:attrName>style.rotation</p:attrName>
                                        </p:attrNameLst>
                                      </p:cBhvr>
                                      <p:to>
                                        <p:strVal val="-45.0"/>
                                      </p:to>
                                    </p:set>
                                    <p:anim calcmode="lin" valueType="num">
                                      <p:cBhvr>
                                        <p:cTn id="8" dur="44" fill="hold">
                                          <p:stCondLst>
                                            <p:cond delay="44"/>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44"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2" decel="50000" autoRev="1" fill="hold">
                                          <p:stCondLst>
                                            <p:cond delay="44"/>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 fill="hold">
                                          <p:stCondLst>
                                            <p:cond delay="119"/>
                                          </p:stCondLst>
                                        </p:cTn>
                                        <p:tgtEl>
                                          <p:spTgt spid="6"/>
                                        </p:tgtEl>
                                        <p:attrNameLst>
                                          <p:attrName>ppt_y</p:attrName>
                                        </p:attrNameLst>
                                      </p:cBhvr>
                                      <p:tavLst>
                                        <p:tav tm="0">
                                          <p:val>
                                            <p:strVal val="#ppt_y-(0.354*#ppt_w-0.172*#ppt_h)"/>
                                          </p:val>
                                        </p:tav>
                                        <p:tav tm="100000">
                                          <p:val>
                                            <p:strVal val="#ppt_y"/>
                                          </p:val>
                                        </p:tav>
                                      </p:tavLst>
                                    </p:anim>
                                  </p:childTnLst>
                                </p:cTn>
                              </p:par>
                              <p:par>
                                <p:cTn id="12" presetID="21" presetClass="entr" presetSubtype="1" fill="hold" nodeType="withEffect">
                                  <p:stCondLst>
                                    <p:cond delay="2000"/>
                                  </p:stCondLst>
                                  <p:childTnLst>
                                    <p:set>
                                      <p:cBhvr>
                                        <p:cTn id="13" dur="1" fill="hold">
                                          <p:stCondLst>
                                            <p:cond delay="0"/>
                                          </p:stCondLst>
                                        </p:cTn>
                                        <p:tgtEl>
                                          <p:spTgt spid="2050"/>
                                        </p:tgtEl>
                                        <p:attrNameLst>
                                          <p:attrName>style.visibility</p:attrName>
                                        </p:attrNameLst>
                                      </p:cBhvr>
                                      <p:to>
                                        <p:strVal val="visible"/>
                                      </p:to>
                                    </p:set>
                                    <p:animEffect transition="in" filter="wheel(1)">
                                      <p:cBhvr>
                                        <p:cTn id="14" dur="30000"/>
                                        <p:tgtEl>
                                          <p:spTgt spid="2050"/>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6" presetClass="exit" presetSubtype="32" fill="hold" grpId="0" nodeType="clickEffect">
                                  <p:stCondLst>
                                    <p:cond delay="0"/>
                                  </p:stCondLst>
                                  <p:childTnLst>
                                    <p:animEffect transition="out" filter="circle(out)">
                                      <p:cBhvr>
                                        <p:cTn id="18" dur="3000"/>
                                        <p:tgtEl>
                                          <p:spTgt spid="2"/>
                                        </p:tgtEl>
                                      </p:cBhvr>
                                    </p:animEffect>
                                    <p:set>
                                      <p:cBhvr>
                                        <p:cTn id="19" dur="1" fill="hold">
                                          <p:stCondLst>
                                            <p:cond delay="2999"/>
                                          </p:stCondLst>
                                        </p:cTn>
                                        <p:tgtEl>
                                          <p:spTgt spid="2"/>
                                        </p:tgtEl>
                                        <p:attrNameLst>
                                          <p:attrName>style.visibility</p:attrName>
                                        </p:attrNameLst>
                                      </p:cBhvr>
                                      <p:to>
                                        <p:strVal val="hidden"/>
                                      </p:to>
                                    </p:set>
                                  </p:childTnLst>
                                </p:cTn>
                              </p:par>
                            </p:childTnLst>
                          </p:cTn>
                        </p:par>
                        <p:par>
                          <p:cTn id="20" fill="hold" nodeType="afterGroup">
                            <p:stCondLst>
                              <p:cond delay="30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2000" fill="hold"/>
                                        <p:tgtEl>
                                          <p:spTgt spid="3"/>
                                        </p:tgtEl>
                                        <p:attrNameLst>
                                          <p:attrName>ppt_w</p:attrName>
                                        </p:attrNameLst>
                                      </p:cBhvr>
                                      <p:tavLst>
                                        <p:tav tm="0">
                                          <p:val>
                                            <p:fltVal val="0"/>
                                          </p:val>
                                        </p:tav>
                                        <p:tav tm="100000">
                                          <p:val>
                                            <p:strVal val="#ppt_w"/>
                                          </p:val>
                                        </p:tav>
                                      </p:tavLst>
                                    </p:anim>
                                    <p:anim calcmode="lin" valueType="num">
                                      <p:cBhvr>
                                        <p:cTn id="24" dur="2000" fill="hold"/>
                                        <p:tgtEl>
                                          <p:spTgt spid="3"/>
                                        </p:tgtEl>
                                        <p:attrNameLst>
                                          <p:attrName>ppt_h</p:attrName>
                                        </p:attrNameLst>
                                      </p:cBhvr>
                                      <p:tavLst>
                                        <p:tav tm="0">
                                          <p:val>
                                            <p:fltVal val="0"/>
                                          </p:val>
                                        </p:tav>
                                        <p:tav tm="100000">
                                          <p:val>
                                            <p:strVal val="#ppt_h"/>
                                          </p:val>
                                        </p:tav>
                                      </p:tavLst>
                                    </p:anim>
                                    <p:animEffect transition="in" filter="fade">
                                      <p:cBhvr>
                                        <p:cTn id="2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ribune.maithu.com/site_media/photologue/photos/2009/Nov/14/cache/Bryan_Dobson_clip1022685_display.jpg"/>
          <p:cNvPicPr>
            <a:picLocks noChangeAspect="1" noChangeArrowheads="1"/>
          </p:cNvPicPr>
          <p:nvPr/>
        </p:nvPicPr>
        <p:blipFill>
          <a:blip r:embed="rId3" cstate="print"/>
          <a:srcRect/>
          <a:stretch>
            <a:fillRect/>
          </a:stretch>
        </p:blipFill>
        <p:spPr bwMode="auto">
          <a:xfrm>
            <a:off x="4960938" y="779463"/>
            <a:ext cx="3932237" cy="5438775"/>
          </a:xfrm>
          <a:prstGeom prst="rect">
            <a:avLst/>
          </a:prstGeom>
          <a:noFill/>
          <a:ln w="9525">
            <a:noFill/>
            <a:miter lim="800000"/>
            <a:headEnd/>
            <a:tailEnd/>
          </a:ln>
        </p:spPr>
      </p:pic>
      <p:sp>
        <p:nvSpPr>
          <p:cNvPr id="6" name="TextBox 5"/>
          <p:cNvSpPr txBox="1">
            <a:spLocks noChangeArrowheads="1"/>
          </p:cNvSpPr>
          <p:nvPr/>
        </p:nvSpPr>
        <p:spPr bwMode="auto">
          <a:xfrm>
            <a:off x="0" y="260350"/>
            <a:ext cx="4787900" cy="6216650"/>
          </a:xfrm>
          <a:prstGeom prst="rect">
            <a:avLst/>
          </a:prstGeom>
          <a:noFill/>
          <a:ln w="9525">
            <a:noFill/>
            <a:miter lim="800000"/>
            <a:headEnd/>
            <a:tailEnd/>
          </a:ln>
        </p:spPr>
        <p:txBody>
          <a:bodyPr>
            <a:spAutoFit/>
          </a:bodyPr>
          <a:lstStyle/>
          <a:p>
            <a:pPr algn="ctr"/>
            <a:r>
              <a:rPr lang="en-IE" sz="2400">
                <a:solidFill>
                  <a:srgbClr val="FF0000"/>
                </a:solidFill>
                <a:latin typeface="Arial" pitchFamily="34" charset="0"/>
                <a:cs typeface="Arial" pitchFamily="34" charset="0"/>
              </a:rPr>
              <a:t>Who Am I?</a:t>
            </a:r>
            <a:endParaRPr lang="en-IE" sz="2400">
              <a:solidFill>
                <a:schemeClr val="bg1"/>
              </a:solidFill>
              <a:latin typeface="Arial" pitchFamily="34" charset="0"/>
              <a:cs typeface="Arial" pitchFamily="34" charset="0"/>
            </a:endParaRPr>
          </a:p>
          <a:p>
            <a:pPr algn="ctr"/>
            <a:endParaRPr lang="en-IE" sz="2400">
              <a:solidFill>
                <a:schemeClr val="bg1"/>
              </a:solidFill>
              <a:latin typeface="Arial" pitchFamily="34" charset="0"/>
              <a:cs typeface="Arial" pitchFamily="34" charset="0"/>
            </a:endParaRPr>
          </a:p>
          <a:p>
            <a:pPr algn="ctr"/>
            <a:r>
              <a:rPr lang="en-IE" sz="2200">
                <a:solidFill>
                  <a:schemeClr val="bg1"/>
                </a:solidFill>
              </a:rPr>
              <a:t>Born 10 February 1960, I am a newscaster with RTÉ in Ireland.</a:t>
            </a:r>
          </a:p>
          <a:p>
            <a:pPr algn="ctr"/>
            <a:r>
              <a:rPr lang="en-IE" sz="2200">
                <a:solidFill>
                  <a:schemeClr val="bg1"/>
                </a:solidFill>
              </a:rPr>
              <a:t>Raised in Sandymount, Dublin, I attended Newpark Comprehensive School, Blackrock, Dublin – one of the first schools to introduce the Transition Year programme. In it, I presented a half-hour radio programme. After school, I attended a media course in Rathmines College of Commerce.</a:t>
            </a:r>
          </a:p>
          <a:p>
            <a:pPr algn="ctr"/>
            <a:r>
              <a:rPr lang="en-IE" sz="2200">
                <a:solidFill>
                  <a:schemeClr val="bg1"/>
                </a:solidFill>
              </a:rPr>
              <a:t>I live in Dublin with my wife and our two children.</a:t>
            </a:r>
            <a:endParaRPr lang="en-IE" sz="2200" baseline="30000">
              <a:solidFill>
                <a:schemeClr val="bg1"/>
              </a:solidFill>
            </a:endParaRPr>
          </a:p>
          <a:p>
            <a:pPr algn="ctr"/>
            <a:r>
              <a:rPr lang="en-IE" sz="2200">
                <a:solidFill>
                  <a:schemeClr val="bg1"/>
                </a:solidFill>
              </a:rPr>
              <a:t>I previously worked for the Dublin pirate station Radio Nova, hosting its nightly Dublin Today programme.</a:t>
            </a:r>
          </a:p>
          <a:p>
            <a:pPr algn="ctr"/>
            <a:endParaRPr lang="en-IE" sz="2000">
              <a:solidFill>
                <a:schemeClr val="bg1"/>
              </a:solidFill>
              <a:latin typeface="Arial" pitchFamily="34" charset="0"/>
              <a:cs typeface="Arial" pitchFamily="34" charset="0"/>
            </a:endParaRPr>
          </a:p>
        </p:txBody>
      </p:sp>
      <p:sp>
        <p:nvSpPr>
          <p:cNvPr id="2" name="Oval 1"/>
          <p:cNvSpPr/>
          <p:nvPr/>
        </p:nvSpPr>
        <p:spPr>
          <a:xfrm>
            <a:off x="5867400" y="981075"/>
            <a:ext cx="1584325" cy="19319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IE" sz="2400" b="1">
                <a:solidFill>
                  <a:srgbClr val="FFFF00"/>
                </a:solidFill>
                <a:effectLst>
                  <a:outerShdw blurRad="38100" dist="38100" dir="2700000" algn="tl">
                    <a:srgbClr val="000000"/>
                  </a:outerShdw>
                </a:effectLst>
                <a:ea typeface="ＭＳ Ｐゴシック" pitchFamily="-84" charset="-128"/>
              </a:rPr>
              <a:t>GUESS</a:t>
            </a:r>
          </a:p>
          <a:p>
            <a:pPr algn="ctr"/>
            <a:r>
              <a:rPr lang="en-IE" sz="2400" b="1">
                <a:solidFill>
                  <a:srgbClr val="FFFF00"/>
                </a:solidFill>
                <a:effectLst>
                  <a:outerShdw blurRad="38100" dist="38100" dir="2700000" algn="tl">
                    <a:srgbClr val="000000"/>
                  </a:outerShdw>
                </a:effectLst>
                <a:ea typeface="ＭＳ Ｐゴシック" pitchFamily="-84" charset="-128"/>
              </a:rPr>
              <a:t>WHO?</a:t>
            </a:r>
          </a:p>
        </p:txBody>
      </p:sp>
      <p:sp>
        <p:nvSpPr>
          <p:cNvPr id="3" name="Rectangle 2"/>
          <p:cNvSpPr/>
          <p:nvPr/>
        </p:nvSpPr>
        <p:spPr>
          <a:xfrm>
            <a:off x="5575999" y="3658091"/>
            <a:ext cx="2728632" cy="1754326"/>
          </a:xfrm>
          <a:prstGeom prst="rect">
            <a:avLst/>
          </a:prstGeom>
          <a:noFill/>
        </p:spPr>
        <p:txBody>
          <a:bodyPr wrap="none">
            <a:spAutoFit/>
          </a:bodyPr>
          <a:lstStyle/>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BRYAN</a:t>
            </a:r>
          </a:p>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DOBSON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8" presetClass="entr" presetSubtype="0" accel="50000" fill="hold" grpId="0" nodeType="afterEffect">
                                  <p:stCondLst>
                                    <p:cond delay="2000"/>
                                  </p:stCondLst>
                                  <p:iterate type="lt">
                                    <p:tmPct val="39934"/>
                                  </p:iterate>
                                  <p:childTnLst>
                                    <p:set>
                                      <p:cBhvr>
                                        <p:cTn id="6" dur="1" fill="hold">
                                          <p:stCondLst>
                                            <p:cond delay="0"/>
                                          </p:stCondLst>
                                        </p:cTn>
                                        <p:tgtEl>
                                          <p:spTgt spid="6"/>
                                        </p:tgtEl>
                                        <p:attrNameLst>
                                          <p:attrName>style.visibility</p:attrName>
                                        </p:attrNameLst>
                                      </p:cBhvr>
                                      <p:to>
                                        <p:strVal val="visible"/>
                                      </p:to>
                                    </p:set>
                                    <p:set>
                                      <p:cBhvr>
                                        <p:cTn id="7" dur="44" fill="hold">
                                          <p:stCondLst>
                                            <p:cond delay="0"/>
                                          </p:stCondLst>
                                        </p:cTn>
                                        <p:tgtEl>
                                          <p:spTgt spid="6"/>
                                        </p:tgtEl>
                                        <p:attrNameLst>
                                          <p:attrName>style.rotation</p:attrName>
                                        </p:attrNameLst>
                                      </p:cBhvr>
                                      <p:to>
                                        <p:strVal val="-45.0"/>
                                      </p:to>
                                    </p:set>
                                    <p:anim calcmode="lin" valueType="num">
                                      <p:cBhvr>
                                        <p:cTn id="8" dur="44" fill="hold">
                                          <p:stCondLst>
                                            <p:cond delay="44"/>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44"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2" decel="50000" autoRev="1" fill="hold">
                                          <p:stCondLst>
                                            <p:cond delay="44"/>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 fill="hold">
                                          <p:stCondLst>
                                            <p:cond delay="119"/>
                                          </p:stCondLst>
                                        </p:cTn>
                                        <p:tgtEl>
                                          <p:spTgt spid="6"/>
                                        </p:tgtEl>
                                        <p:attrNameLst>
                                          <p:attrName>ppt_y</p:attrName>
                                        </p:attrNameLst>
                                      </p:cBhvr>
                                      <p:tavLst>
                                        <p:tav tm="0">
                                          <p:val>
                                            <p:strVal val="#ppt_y-(0.354*#ppt_w-0.172*#ppt_h)"/>
                                          </p:val>
                                        </p:tav>
                                        <p:tav tm="100000">
                                          <p:val>
                                            <p:strVal val="#ppt_y"/>
                                          </p:val>
                                        </p:tav>
                                      </p:tavLst>
                                    </p:anim>
                                  </p:childTnLst>
                                </p:cTn>
                              </p:par>
                              <p:par>
                                <p:cTn id="12" presetID="21" presetClass="entr" presetSubtype="1" fill="hold" nodeType="withEffect">
                                  <p:stCondLst>
                                    <p:cond delay="2000"/>
                                  </p:stCondLst>
                                  <p:childTnLst>
                                    <p:set>
                                      <p:cBhvr>
                                        <p:cTn id="13" dur="1" fill="hold">
                                          <p:stCondLst>
                                            <p:cond delay="0"/>
                                          </p:stCondLst>
                                        </p:cTn>
                                        <p:tgtEl>
                                          <p:spTgt spid="3074"/>
                                        </p:tgtEl>
                                        <p:attrNameLst>
                                          <p:attrName>style.visibility</p:attrName>
                                        </p:attrNameLst>
                                      </p:cBhvr>
                                      <p:to>
                                        <p:strVal val="visible"/>
                                      </p:to>
                                    </p:set>
                                    <p:animEffect transition="in" filter="wheel(1)">
                                      <p:cBhvr>
                                        <p:cTn id="14" dur="30000"/>
                                        <p:tgtEl>
                                          <p:spTgt spid="307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6" presetClass="exit" presetSubtype="32" fill="hold" grpId="0" nodeType="clickEffect">
                                  <p:stCondLst>
                                    <p:cond delay="0"/>
                                  </p:stCondLst>
                                  <p:childTnLst>
                                    <p:animEffect transition="out" filter="circle(out)">
                                      <p:cBhvr>
                                        <p:cTn id="18" dur="3000"/>
                                        <p:tgtEl>
                                          <p:spTgt spid="2"/>
                                        </p:tgtEl>
                                      </p:cBhvr>
                                    </p:animEffect>
                                    <p:set>
                                      <p:cBhvr>
                                        <p:cTn id="19" dur="1" fill="hold">
                                          <p:stCondLst>
                                            <p:cond delay="2999"/>
                                          </p:stCondLst>
                                        </p:cTn>
                                        <p:tgtEl>
                                          <p:spTgt spid="2"/>
                                        </p:tgtEl>
                                        <p:attrNameLst>
                                          <p:attrName>style.visibility</p:attrName>
                                        </p:attrNameLst>
                                      </p:cBhvr>
                                      <p:to>
                                        <p:strVal val="hidden"/>
                                      </p:to>
                                    </p:set>
                                  </p:childTnLst>
                                </p:cTn>
                              </p:par>
                            </p:childTnLst>
                          </p:cTn>
                        </p:par>
                        <p:par>
                          <p:cTn id="20" fill="hold" nodeType="afterGroup">
                            <p:stCondLst>
                              <p:cond delay="30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2000" fill="hold"/>
                                        <p:tgtEl>
                                          <p:spTgt spid="3"/>
                                        </p:tgtEl>
                                        <p:attrNameLst>
                                          <p:attrName>ppt_w</p:attrName>
                                        </p:attrNameLst>
                                      </p:cBhvr>
                                      <p:tavLst>
                                        <p:tav tm="0">
                                          <p:val>
                                            <p:fltVal val="0"/>
                                          </p:val>
                                        </p:tav>
                                        <p:tav tm="100000">
                                          <p:val>
                                            <p:strVal val="#ppt_w"/>
                                          </p:val>
                                        </p:tav>
                                      </p:tavLst>
                                    </p:anim>
                                    <p:anim calcmode="lin" valueType="num">
                                      <p:cBhvr>
                                        <p:cTn id="24" dur="2000" fill="hold"/>
                                        <p:tgtEl>
                                          <p:spTgt spid="3"/>
                                        </p:tgtEl>
                                        <p:attrNameLst>
                                          <p:attrName>ppt_h</p:attrName>
                                        </p:attrNameLst>
                                      </p:cBhvr>
                                      <p:tavLst>
                                        <p:tav tm="0">
                                          <p:val>
                                            <p:fltVal val="0"/>
                                          </p:val>
                                        </p:tav>
                                        <p:tav tm="100000">
                                          <p:val>
                                            <p:strVal val="#ppt_h"/>
                                          </p:val>
                                        </p:tav>
                                      </p:tavLst>
                                    </p:anim>
                                    <p:animEffect transition="in" filter="fade">
                                      <p:cBhvr>
                                        <p:cTn id="2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obbiekeane ie.JPG">
            <a:hlinkClick r:id="rId3"/>
          </p:cNvPr>
          <p:cNvPicPr>
            <a:picLocks noChangeAspect="1" noChangeArrowheads="1"/>
          </p:cNvPicPr>
          <p:nvPr/>
        </p:nvPicPr>
        <p:blipFill>
          <a:blip r:embed="rId4" cstate="print"/>
          <a:srcRect/>
          <a:stretch>
            <a:fillRect/>
          </a:stretch>
        </p:blipFill>
        <p:spPr bwMode="auto">
          <a:xfrm>
            <a:off x="4859338" y="836613"/>
            <a:ext cx="3348037" cy="5191125"/>
          </a:xfrm>
          <a:prstGeom prst="rect">
            <a:avLst/>
          </a:prstGeom>
          <a:noFill/>
          <a:ln w="9525">
            <a:noFill/>
            <a:miter lim="800000"/>
            <a:headEnd/>
            <a:tailEnd/>
          </a:ln>
        </p:spPr>
      </p:pic>
      <p:sp>
        <p:nvSpPr>
          <p:cNvPr id="6" name="TextBox 5"/>
          <p:cNvSpPr txBox="1">
            <a:spLocks noChangeArrowheads="1"/>
          </p:cNvSpPr>
          <p:nvPr/>
        </p:nvSpPr>
        <p:spPr bwMode="auto">
          <a:xfrm>
            <a:off x="0" y="47625"/>
            <a:ext cx="4787900" cy="6248400"/>
          </a:xfrm>
          <a:prstGeom prst="rect">
            <a:avLst/>
          </a:prstGeom>
          <a:noFill/>
          <a:ln w="9525">
            <a:noFill/>
            <a:miter lim="800000"/>
            <a:headEnd/>
            <a:tailEnd/>
          </a:ln>
        </p:spPr>
        <p:txBody>
          <a:bodyPr>
            <a:spAutoFit/>
          </a:bodyPr>
          <a:lstStyle/>
          <a:p>
            <a:pPr algn="ctr"/>
            <a:r>
              <a:rPr lang="en-IE" sz="2400">
                <a:solidFill>
                  <a:srgbClr val="FF0000"/>
                </a:solidFill>
                <a:latin typeface="Arial" pitchFamily="34" charset="0"/>
                <a:cs typeface="Arial" pitchFamily="34" charset="0"/>
              </a:rPr>
              <a:t>Who Am I?</a:t>
            </a:r>
            <a:endParaRPr lang="en-IE" sz="2400">
              <a:solidFill>
                <a:schemeClr val="bg1"/>
              </a:solidFill>
              <a:latin typeface="Arial" pitchFamily="34" charset="0"/>
              <a:cs typeface="Arial" pitchFamily="34" charset="0"/>
            </a:endParaRPr>
          </a:p>
          <a:p>
            <a:pPr algn="ctr"/>
            <a:endParaRPr lang="en-IE" sz="2400">
              <a:solidFill>
                <a:schemeClr val="bg1"/>
              </a:solidFill>
              <a:latin typeface="Arial" pitchFamily="34" charset="0"/>
              <a:cs typeface="Arial" pitchFamily="34" charset="0"/>
            </a:endParaRPr>
          </a:p>
          <a:p>
            <a:pPr algn="ctr"/>
            <a:r>
              <a:rPr lang="en-IE" sz="2200">
                <a:solidFill>
                  <a:schemeClr val="bg1"/>
                </a:solidFill>
              </a:rPr>
              <a:t>Born on 8 July 1980, I am a Republic of Ireland international footballer, and also a striker for Los Angeles Galaxy in Major League Soccer. I am the current captain of the Irish national team. Ireland's all-time record goal scorer, I</a:t>
            </a:r>
            <a:r>
              <a:rPr lang="en-IE" altLang="en-US" sz="2200">
                <a:solidFill>
                  <a:schemeClr val="bg1"/>
                </a:solidFill>
              </a:rPr>
              <a:t>’</a:t>
            </a:r>
            <a:r>
              <a:rPr lang="en-IE" sz="2200">
                <a:solidFill>
                  <a:schemeClr val="bg1"/>
                </a:solidFill>
              </a:rPr>
              <a:t>ve scored 51 goals for the national side and was the first Irish player to score 50 international goals (in June 2011). With 111 full caps, I am Ireand</a:t>
            </a:r>
            <a:r>
              <a:rPr lang="en-IE" altLang="en-US" sz="2200">
                <a:solidFill>
                  <a:schemeClr val="bg1"/>
                </a:solidFill>
              </a:rPr>
              <a:t>’</a:t>
            </a:r>
            <a:r>
              <a:rPr lang="en-IE" sz="2200">
                <a:solidFill>
                  <a:schemeClr val="bg1"/>
                </a:solidFill>
              </a:rPr>
              <a:t>s second most capped player of all time.</a:t>
            </a:r>
          </a:p>
          <a:p>
            <a:pPr algn="ctr"/>
            <a:r>
              <a:rPr lang="en-IE" sz="2200">
                <a:solidFill>
                  <a:schemeClr val="bg1"/>
                </a:solidFill>
              </a:rPr>
              <a:t>I am also the ninth highest goal scorer in Tottenham Hotspur history and the 10th highest goal scorer in the history of the Premier League, with 123 goals (as of 18 April 2011).</a:t>
            </a:r>
          </a:p>
        </p:txBody>
      </p:sp>
      <p:sp>
        <p:nvSpPr>
          <p:cNvPr id="2" name="Oval 1"/>
          <p:cNvSpPr/>
          <p:nvPr/>
        </p:nvSpPr>
        <p:spPr>
          <a:xfrm>
            <a:off x="5651500" y="1052513"/>
            <a:ext cx="2089150" cy="27368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IE" sz="2400" b="1">
                <a:solidFill>
                  <a:srgbClr val="FFFF00"/>
                </a:solidFill>
                <a:effectLst>
                  <a:outerShdw blurRad="38100" dist="38100" dir="2700000" algn="tl">
                    <a:srgbClr val="000000"/>
                  </a:outerShdw>
                </a:effectLst>
                <a:ea typeface="ＭＳ Ｐゴシック" pitchFamily="-84" charset="-128"/>
              </a:rPr>
              <a:t>GUESS</a:t>
            </a:r>
          </a:p>
          <a:p>
            <a:pPr algn="ctr"/>
            <a:r>
              <a:rPr lang="en-IE" sz="2400" b="1">
                <a:solidFill>
                  <a:srgbClr val="FFFF00"/>
                </a:solidFill>
                <a:effectLst>
                  <a:outerShdw blurRad="38100" dist="38100" dir="2700000" algn="tl">
                    <a:srgbClr val="000000"/>
                  </a:outerShdw>
                </a:effectLst>
                <a:ea typeface="ＭＳ Ｐゴシック" pitchFamily="-84" charset="-128"/>
              </a:rPr>
              <a:t>WHO?</a:t>
            </a:r>
          </a:p>
        </p:txBody>
      </p:sp>
      <p:sp>
        <p:nvSpPr>
          <p:cNvPr id="3" name="Rectangle 2"/>
          <p:cNvSpPr/>
          <p:nvPr/>
        </p:nvSpPr>
        <p:spPr>
          <a:xfrm>
            <a:off x="5366416" y="3933056"/>
            <a:ext cx="2333972" cy="1754326"/>
          </a:xfrm>
          <a:prstGeom prst="rect">
            <a:avLst/>
          </a:prstGeom>
          <a:noFill/>
        </p:spPr>
        <p:txBody>
          <a:bodyPr wrap="none">
            <a:spAutoFit/>
          </a:bodyPr>
          <a:lstStyle/>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ROBBIE</a:t>
            </a:r>
          </a:p>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KEANE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8" presetClass="entr" presetSubtype="0" accel="50000" fill="hold" grpId="0" nodeType="afterEffect">
                                  <p:stCondLst>
                                    <p:cond delay="2000"/>
                                  </p:stCondLst>
                                  <p:iterate type="lt">
                                    <p:tmPct val="39934"/>
                                  </p:iterate>
                                  <p:childTnLst>
                                    <p:set>
                                      <p:cBhvr>
                                        <p:cTn id="6" dur="1" fill="hold">
                                          <p:stCondLst>
                                            <p:cond delay="0"/>
                                          </p:stCondLst>
                                        </p:cTn>
                                        <p:tgtEl>
                                          <p:spTgt spid="6"/>
                                        </p:tgtEl>
                                        <p:attrNameLst>
                                          <p:attrName>style.visibility</p:attrName>
                                        </p:attrNameLst>
                                      </p:cBhvr>
                                      <p:to>
                                        <p:strVal val="visible"/>
                                      </p:to>
                                    </p:set>
                                    <p:set>
                                      <p:cBhvr>
                                        <p:cTn id="7" dur="44" fill="hold">
                                          <p:stCondLst>
                                            <p:cond delay="0"/>
                                          </p:stCondLst>
                                        </p:cTn>
                                        <p:tgtEl>
                                          <p:spTgt spid="6"/>
                                        </p:tgtEl>
                                        <p:attrNameLst>
                                          <p:attrName>style.rotation</p:attrName>
                                        </p:attrNameLst>
                                      </p:cBhvr>
                                      <p:to>
                                        <p:strVal val="-45.0"/>
                                      </p:to>
                                    </p:set>
                                    <p:anim calcmode="lin" valueType="num">
                                      <p:cBhvr>
                                        <p:cTn id="8" dur="44" fill="hold">
                                          <p:stCondLst>
                                            <p:cond delay="44"/>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44"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2" decel="50000" autoRev="1" fill="hold">
                                          <p:stCondLst>
                                            <p:cond delay="44"/>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 fill="hold">
                                          <p:stCondLst>
                                            <p:cond delay="119"/>
                                          </p:stCondLst>
                                        </p:cTn>
                                        <p:tgtEl>
                                          <p:spTgt spid="6"/>
                                        </p:tgtEl>
                                        <p:attrNameLst>
                                          <p:attrName>ppt_y</p:attrName>
                                        </p:attrNameLst>
                                      </p:cBhvr>
                                      <p:tavLst>
                                        <p:tav tm="0">
                                          <p:val>
                                            <p:strVal val="#ppt_y-(0.354*#ppt_w-0.172*#ppt_h)"/>
                                          </p:val>
                                        </p:tav>
                                        <p:tav tm="100000">
                                          <p:val>
                                            <p:strVal val="#ppt_y"/>
                                          </p:val>
                                        </p:tav>
                                      </p:tavLst>
                                    </p:anim>
                                  </p:childTnLst>
                                </p:cTn>
                              </p:par>
                              <p:par>
                                <p:cTn id="12" presetID="21" presetClass="entr" presetSubtype="1" fill="hold" nodeType="withEffect">
                                  <p:stCondLst>
                                    <p:cond delay="2000"/>
                                  </p:stCondLst>
                                  <p:childTnLst>
                                    <p:set>
                                      <p:cBhvr>
                                        <p:cTn id="13" dur="1" fill="hold">
                                          <p:stCondLst>
                                            <p:cond delay="0"/>
                                          </p:stCondLst>
                                        </p:cTn>
                                        <p:tgtEl>
                                          <p:spTgt spid="1026"/>
                                        </p:tgtEl>
                                        <p:attrNameLst>
                                          <p:attrName>style.visibility</p:attrName>
                                        </p:attrNameLst>
                                      </p:cBhvr>
                                      <p:to>
                                        <p:strVal val="visible"/>
                                      </p:to>
                                    </p:set>
                                    <p:animEffect transition="in" filter="wheel(1)">
                                      <p:cBhvr>
                                        <p:cTn id="14" dur="30000"/>
                                        <p:tgtEl>
                                          <p:spTgt spid="102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6" presetClass="exit" presetSubtype="32" fill="hold" grpId="0" nodeType="clickEffect">
                                  <p:stCondLst>
                                    <p:cond delay="0"/>
                                  </p:stCondLst>
                                  <p:childTnLst>
                                    <p:animEffect transition="out" filter="circle(out)">
                                      <p:cBhvr>
                                        <p:cTn id="18" dur="3000"/>
                                        <p:tgtEl>
                                          <p:spTgt spid="2"/>
                                        </p:tgtEl>
                                      </p:cBhvr>
                                    </p:animEffect>
                                    <p:set>
                                      <p:cBhvr>
                                        <p:cTn id="19" dur="1" fill="hold">
                                          <p:stCondLst>
                                            <p:cond delay="2999"/>
                                          </p:stCondLst>
                                        </p:cTn>
                                        <p:tgtEl>
                                          <p:spTgt spid="2"/>
                                        </p:tgtEl>
                                        <p:attrNameLst>
                                          <p:attrName>style.visibility</p:attrName>
                                        </p:attrNameLst>
                                      </p:cBhvr>
                                      <p:to>
                                        <p:strVal val="hidden"/>
                                      </p:to>
                                    </p:set>
                                  </p:childTnLst>
                                </p:cTn>
                              </p:par>
                            </p:childTnLst>
                          </p:cTn>
                        </p:par>
                        <p:par>
                          <p:cTn id="20" fill="hold" nodeType="afterGroup">
                            <p:stCondLst>
                              <p:cond delay="30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2000" fill="hold"/>
                                        <p:tgtEl>
                                          <p:spTgt spid="3"/>
                                        </p:tgtEl>
                                        <p:attrNameLst>
                                          <p:attrName>ppt_w</p:attrName>
                                        </p:attrNameLst>
                                      </p:cBhvr>
                                      <p:tavLst>
                                        <p:tav tm="0">
                                          <p:val>
                                            <p:fltVal val="0"/>
                                          </p:val>
                                        </p:tav>
                                        <p:tav tm="100000">
                                          <p:val>
                                            <p:strVal val="#ppt_w"/>
                                          </p:val>
                                        </p:tav>
                                      </p:tavLst>
                                    </p:anim>
                                    <p:anim calcmode="lin" valueType="num">
                                      <p:cBhvr>
                                        <p:cTn id="24" dur="2000" fill="hold"/>
                                        <p:tgtEl>
                                          <p:spTgt spid="3"/>
                                        </p:tgtEl>
                                        <p:attrNameLst>
                                          <p:attrName>ppt_h</p:attrName>
                                        </p:attrNameLst>
                                      </p:cBhvr>
                                      <p:tavLst>
                                        <p:tav tm="0">
                                          <p:val>
                                            <p:fltVal val="0"/>
                                          </p:val>
                                        </p:tav>
                                        <p:tav tm="100000">
                                          <p:val>
                                            <p:strVal val="#ppt_h"/>
                                          </p:val>
                                        </p:tav>
                                      </p:tavLst>
                                    </p:anim>
                                    <p:animEffect transition="in" filter="fade">
                                      <p:cBhvr>
                                        <p:cTn id="2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upload.wikimedia.org/wikipedia/commons/a/a0/Brian_Cox.jpg"/>
          <p:cNvPicPr>
            <a:picLocks noChangeAspect="1" noChangeArrowheads="1"/>
          </p:cNvPicPr>
          <p:nvPr/>
        </p:nvPicPr>
        <p:blipFill>
          <a:blip r:embed="rId3" cstate="print"/>
          <a:srcRect/>
          <a:stretch>
            <a:fillRect/>
          </a:stretch>
        </p:blipFill>
        <p:spPr bwMode="auto">
          <a:xfrm>
            <a:off x="4978400" y="1203325"/>
            <a:ext cx="3922713" cy="4365625"/>
          </a:xfrm>
          <a:prstGeom prst="rect">
            <a:avLst/>
          </a:prstGeom>
          <a:noFill/>
          <a:ln w="9525">
            <a:noFill/>
            <a:miter lim="800000"/>
            <a:headEnd/>
            <a:tailEnd/>
          </a:ln>
        </p:spPr>
      </p:pic>
      <p:sp>
        <p:nvSpPr>
          <p:cNvPr id="6" name="TextBox 5"/>
          <p:cNvSpPr txBox="1">
            <a:spLocks noChangeArrowheads="1"/>
          </p:cNvSpPr>
          <p:nvPr/>
        </p:nvSpPr>
        <p:spPr bwMode="auto">
          <a:xfrm>
            <a:off x="0" y="47625"/>
            <a:ext cx="4787900" cy="6248400"/>
          </a:xfrm>
          <a:prstGeom prst="rect">
            <a:avLst/>
          </a:prstGeom>
          <a:noFill/>
          <a:ln w="9525">
            <a:noFill/>
            <a:miter lim="800000"/>
            <a:headEnd/>
            <a:tailEnd/>
          </a:ln>
        </p:spPr>
        <p:txBody>
          <a:bodyPr>
            <a:spAutoFit/>
          </a:bodyPr>
          <a:lstStyle/>
          <a:p>
            <a:pPr algn="ctr"/>
            <a:r>
              <a:rPr lang="en-IE" sz="2400">
                <a:solidFill>
                  <a:srgbClr val="FF0000"/>
                </a:solidFill>
                <a:latin typeface="Arial" pitchFamily="34" charset="0"/>
                <a:cs typeface="Arial" pitchFamily="34" charset="0"/>
              </a:rPr>
              <a:t>Who Am I?</a:t>
            </a:r>
            <a:endParaRPr lang="en-IE" sz="2400">
              <a:solidFill>
                <a:schemeClr val="bg1"/>
              </a:solidFill>
              <a:latin typeface="Arial" pitchFamily="34" charset="0"/>
              <a:cs typeface="Arial" pitchFamily="34" charset="0"/>
            </a:endParaRPr>
          </a:p>
          <a:p>
            <a:pPr algn="ctr"/>
            <a:endParaRPr lang="en-IE" sz="2400">
              <a:solidFill>
                <a:schemeClr val="bg1"/>
              </a:solidFill>
              <a:latin typeface="Arial" pitchFamily="34" charset="0"/>
              <a:cs typeface="Arial" pitchFamily="34" charset="0"/>
            </a:endParaRPr>
          </a:p>
          <a:p>
            <a:pPr algn="ctr"/>
            <a:r>
              <a:rPr lang="en-IE" sz="2200">
                <a:solidFill>
                  <a:schemeClr val="bg1"/>
                </a:solidFill>
              </a:rPr>
              <a:t>Born on 3 March 1968, I am a British particle physicist, a Royal Society University Research Fellow, a professor at the University of Manchester, and hold an OBE. </a:t>
            </a:r>
          </a:p>
          <a:p>
            <a:pPr algn="ctr"/>
            <a:r>
              <a:rPr lang="en-IE" sz="2200">
                <a:solidFill>
                  <a:schemeClr val="bg1"/>
                </a:solidFill>
              </a:rPr>
              <a:t>I work on the ATLAS experiment at the Large Hadron Collider at CERN, Switzerland. I am working on the R&amp;D project of the FP420 experiment in an international collaboration to upgrade the ATLAS and CMS experiment.</a:t>
            </a:r>
          </a:p>
          <a:p>
            <a:pPr algn="ctr"/>
            <a:r>
              <a:rPr lang="en-IE" sz="2200">
                <a:solidFill>
                  <a:schemeClr val="bg1"/>
                </a:solidFill>
              </a:rPr>
              <a:t>I am best known to the public as the presenter of BBC science programmes. I also had some fame in the 1990s as the keyboard player for the pop band D:Ream.</a:t>
            </a:r>
          </a:p>
        </p:txBody>
      </p:sp>
      <p:sp>
        <p:nvSpPr>
          <p:cNvPr id="2" name="Oval 1"/>
          <p:cNvSpPr/>
          <p:nvPr/>
        </p:nvSpPr>
        <p:spPr>
          <a:xfrm>
            <a:off x="5292725" y="1420813"/>
            <a:ext cx="1871663" cy="2079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IE" sz="2400" b="1">
                <a:solidFill>
                  <a:srgbClr val="FFFF00"/>
                </a:solidFill>
                <a:effectLst>
                  <a:outerShdw blurRad="38100" dist="38100" dir="2700000" algn="tl">
                    <a:srgbClr val="000000"/>
                  </a:outerShdw>
                </a:effectLst>
                <a:ea typeface="ＭＳ Ｐゴシック" pitchFamily="-84" charset="-128"/>
              </a:rPr>
              <a:t>GUESS</a:t>
            </a:r>
          </a:p>
          <a:p>
            <a:pPr algn="ctr"/>
            <a:r>
              <a:rPr lang="en-IE" sz="2400" b="1">
                <a:solidFill>
                  <a:srgbClr val="FFFF00"/>
                </a:solidFill>
                <a:effectLst>
                  <a:outerShdw blurRad="38100" dist="38100" dir="2700000" algn="tl">
                    <a:srgbClr val="000000"/>
                  </a:outerShdw>
                </a:effectLst>
                <a:ea typeface="ＭＳ Ｐゴシック" pitchFamily="-84" charset="-128"/>
              </a:rPr>
              <a:t>WHO?</a:t>
            </a:r>
          </a:p>
        </p:txBody>
      </p:sp>
      <p:sp>
        <p:nvSpPr>
          <p:cNvPr id="3" name="Rectangle 2"/>
          <p:cNvSpPr/>
          <p:nvPr/>
        </p:nvSpPr>
        <p:spPr>
          <a:xfrm>
            <a:off x="5154825" y="2984351"/>
            <a:ext cx="3564757" cy="2585323"/>
          </a:xfrm>
          <a:prstGeom prst="rect">
            <a:avLst/>
          </a:prstGeom>
          <a:noFill/>
        </p:spPr>
        <p:txBody>
          <a:bodyPr wrap="none">
            <a:spAutoFit/>
          </a:bodyPr>
          <a:lstStyle/>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PROFESSOR</a:t>
            </a:r>
          </a:p>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BRIAN</a:t>
            </a:r>
          </a:p>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COX</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8" presetClass="entr" presetSubtype="0" accel="50000" fill="hold" grpId="0" nodeType="afterEffect">
                                  <p:stCondLst>
                                    <p:cond delay="2000"/>
                                  </p:stCondLst>
                                  <p:iterate type="lt">
                                    <p:tmPct val="39934"/>
                                  </p:iterate>
                                  <p:childTnLst>
                                    <p:set>
                                      <p:cBhvr>
                                        <p:cTn id="6" dur="1" fill="hold">
                                          <p:stCondLst>
                                            <p:cond delay="0"/>
                                          </p:stCondLst>
                                        </p:cTn>
                                        <p:tgtEl>
                                          <p:spTgt spid="6"/>
                                        </p:tgtEl>
                                        <p:attrNameLst>
                                          <p:attrName>style.visibility</p:attrName>
                                        </p:attrNameLst>
                                      </p:cBhvr>
                                      <p:to>
                                        <p:strVal val="visible"/>
                                      </p:to>
                                    </p:set>
                                    <p:set>
                                      <p:cBhvr>
                                        <p:cTn id="7" dur="44" fill="hold">
                                          <p:stCondLst>
                                            <p:cond delay="0"/>
                                          </p:stCondLst>
                                        </p:cTn>
                                        <p:tgtEl>
                                          <p:spTgt spid="6"/>
                                        </p:tgtEl>
                                        <p:attrNameLst>
                                          <p:attrName>style.rotation</p:attrName>
                                        </p:attrNameLst>
                                      </p:cBhvr>
                                      <p:to>
                                        <p:strVal val="-45.0"/>
                                      </p:to>
                                    </p:set>
                                    <p:anim calcmode="lin" valueType="num">
                                      <p:cBhvr>
                                        <p:cTn id="8" dur="44" fill="hold">
                                          <p:stCondLst>
                                            <p:cond delay="44"/>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44"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2" decel="50000" autoRev="1" fill="hold">
                                          <p:stCondLst>
                                            <p:cond delay="44"/>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 fill="hold">
                                          <p:stCondLst>
                                            <p:cond delay="119"/>
                                          </p:stCondLst>
                                        </p:cTn>
                                        <p:tgtEl>
                                          <p:spTgt spid="6"/>
                                        </p:tgtEl>
                                        <p:attrNameLst>
                                          <p:attrName>ppt_y</p:attrName>
                                        </p:attrNameLst>
                                      </p:cBhvr>
                                      <p:tavLst>
                                        <p:tav tm="0">
                                          <p:val>
                                            <p:strVal val="#ppt_y-(0.354*#ppt_w-0.172*#ppt_h)"/>
                                          </p:val>
                                        </p:tav>
                                        <p:tav tm="100000">
                                          <p:val>
                                            <p:strVal val="#ppt_y"/>
                                          </p:val>
                                        </p:tav>
                                      </p:tavLst>
                                    </p:anim>
                                  </p:childTnLst>
                                </p:cTn>
                              </p:par>
                              <p:par>
                                <p:cTn id="12" presetID="21" presetClass="entr" presetSubtype="1" fill="hold" nodeType="withEffect">
                                  <p:stCondLst>
                                    <p:cond delay="2000"/>
                                  </p:stCondLst>
                                  <p:childTnLst>
                                    <p:set>
                                      <p:cBhvr>
                                        <p:cTn id="13" dur="1" fill="hold">
                                          <p:stCondLst>
                                            <p:cond delay="0"/>
                                          </p:stCondLst>
                                        </p:cTn>
                                        <p:tgtEl>
                                          <p:spTgt spid="5122"/>
                                        </p:tgtEl>
                                        <p:attrNameLst>
                                          <p:attrName>style.visibility</p:attrName>
                                        </p:attrNameLst>
                                      </p:cBhvr>
                                      <p:to>
                                        <p:strVal val="visible"/>
                                      </p:to>
                                    </p:set>
                                    <p:animEffect transition="in" filter="wheel(1)">
                                      <p:cBhvr>
                                        <p:cTn id="14" dur="30000"/>
                                        <p:tgtEl>
                                          <p:spTgt spid="5122"/>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6" presetClass="exit" presetSubtype="32" fill="hold" grpId="0" nodeType="clickEffect">
                                  <p:stCondLst>
                                    <p:cond delay="0"/>
                                  </p:stCondLst>
                                  <p:childTnLst>
                                    <p:animEffect transition="out" filter="circle(out)">
                                      <p:cBhvr>
                                        <p:cTn id="18" dur="3000"/>
                                        <p:tgtEl>
                                          <p:spTgt spid="2"/>
                                        </p:tgtEl>
                                      </p:cBhvr>
                                    </p:animEffect>
                                    <p:set>
                                      <p:cBhvr>
                                        <p:cTn id="19" dur="1" fill="hold">
                                          <p:stCondLst>
                                            <p:cond delay="2999"/>
                                          </p:stCondLst>
                                        </p:cTn>
                                        <p:tgtEl>
                                          <p:spTgt spid="2"/>
                                        </p:tgtEl>
                                        <p:attrNameLst>
                                          <p:attrName>style.visibility</p:attrName>
                                        </p:attrNameLst>
                                      </p:cBhvr>
                                      <p:to>
                                        <p:strVal val="hidden"/>
                                      </p:to>
                                    </p:set>
                                  </p:childTnLst>
                                </p:cTn>
                              </p:par>
                            </p:childTnLst>
                          </p:cTn>
                        </p:par>
                        <p:par>
                          <p:cTn id="20" fill="hold" nodeType="afterGroup">
                            <p:stCondLst>
                              <p:cond delay="30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2000" fill="hold"/>
                                        <p:tgtEl>
                                          <p:spTgt spid="3"/>
                                        </p:tgtEl>
                                        <p:attrNameLst>
                                          <p:attrName>ppt_w</p:attrName>
                                        </p:attrNameLst>
                                      </p:cBhvr>
                                      <p:tavLst>
                                        <p:tav tm="0">
                                          <p:val>
                                            <p:fltVal val="0"/>
                                          </p:val>
                                        </p:tav>
                                        <p:tav tm="100000">
                                          <p:val>
                                            <p:strVal val="#ppt_w"/>
                                          </p:val>
                                        </p:tav>
                                      </p:tavLst>
                                    </p:anim>
                                    <p:anim calcmode="lin" valueType="num">
                                      <p:cBhvr>
                                        <p:cTn id="24" dur="2000" fill="hold"/>
                                        <p:tgtEl>
                                          <p:spTgt spid="3"/>
                                        </p:tgtEl>
                                        <p:attrNameLst>
                                          <p:attrName>ppt_h</p:attrName>
                                        </p:attrNameLst>
                                      </p:cBhvr>
                                      <p:tavLst>
                                        <p:tav tm="0">
                                          <p:val>
                                            <p:fltVal val="0"/>
                                          </p:val>
                                        </p:tav>
                                        <p:tav tm="100000">
                                          <p:val>
                                            <p:strVal val="#ppt_h"/>
                                          </p:val>
                                        </p:tav>
                                      </p:tavLst>
                                    </p:anim>
                                    <p:animEffect transition="in" filter="fade">
                                      <p:cBhvr>
                                        <p:cTn id="2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upload.wikimedia.org/wikipedia/commons/thumb/c/cb/Gary1512072.JPG/200px-Gary1512072.JPG">
            <a:hlinkClick r:id="rId3"/>
          </p:cNvPr>
          <p:cNvPicPr>
            <a:picLocks noChangeAspect="1" noChangeArrowheads="1"/>
          </p:cNvPicPr>
          <p:nvPr/>
        </p:nvPicPr>
        <p:blipFill>
          <a:blip r:embed="rId4" cstate="print"/>
          <a:srcRect/>
          <a:stretch>
            <a:fillRect/>
          </a:stretch>
        </p:blipFill>
        <p:spPr bwMode="auto">
          <a:xfrm>
            <a:off x="5003800" y="714375"/>
            <a:ext cx="3835400" cy="5121275"/>
          </a:xfrm>
          <a:prstGeom prst="rect">
            <a:avLst/>
          </a:prstGeom>
          <a:noFill/>
          <a:ln w="9525">
            <a:noFill/>
            <a:miter lim="800000"/>
            <a:headEnd/>
            <a:tailEnd/>
          </a:ln>
        </p:spPr>
      </p:pic>
      <p:sp>
        <p:nvSpPr>
          <p:cNvPr id="6" name="TextBox 5"/>
          <p:cNvSpPr txBox="1">
            <a:spLocks noChangeArrowheads="1"/>
          </p:cNvSpPr>
          <p:nvPr/>
        </p:nvSpPr>
        <p:spPr bwMode="auto">
          <a:xfrm>
            <a:off x="19050" y="815975"/>
            <a:ext cx="4787900" cy="5232400"/>
          </a:xfrm>
          <a:prstGeom prst="rect">
            <a:avLst/>
          </a:prstGeom>
          <a:noFill/>
          <a:ln w="9525">
            <a:noFill/>
            <a:miter lim="800000"/>
            <a:headEnd/>
            <a:tailEnd/>
          </a:ln>
        </p:spPr>
        <p:txBody>
          <a:bodyPr>
            <a:spAutoFit/>
          </a:bodyPr>
          <a:lstStyle/>
          <a:p>
            <a:pPr algn="ctr"/>
            <a:r>
              <a:rPr lang="en-IE" sz="2400">
                <a:solidFill>
                  <a:srgbClr val="FF0000"/>
                </a:solidFill>
                <a:latin typeface="Arial" pitchFamily="34" charset="0"/>
                <a:cs typeface="Arial" pitchFamily="34" charset="0"/>
              </a:rPr>
              <a:t>Who Am I?</a:t>
            </a:r>
            <a:endParaRPr lang="en-IE" sz="2400">
              <a:solidFill>
                <a:schemeClr val="bg1"/>
              </a:solidFill>
              <a:latin typeface="Arial" pitchFamily="34" charset="0"/>
              <a:cs typeface="Arial" pitchFamily="34" charset="0"/>
            </a:endParaRPr>
          </a:p>
          <a:p>
            <a:pPr algn="ctr"/>
            <a:endParaRPr lang="en-IE" sz="2400">
              <a:solidFill>
                <a:schemeClr val="bg1"/>
              </a:solidFill>
              <a:latin typeface="Arial" pitchFamily="34" charset="0"/>
              <a:cs typeface="Arial" pitchFamily="34" charset="0"/>
            </a:endParaRPr>
          </a:p>
          <a:p>
            <a:pPr algn="ctr"/>
            <a:r>
              <a:rPr lang="en-IE" sz="2200">
                <a:solidFill>
                  <a:schemeClr val="bg1"/>
                </a:solidFill>
              </a:rPr>
              <a:t>Born on 20 January 1971, I</a:t>
            </a:r>
            <a:r>
              <a:rPr lang="en-IE" altLang="en-US" sz="2200">
                <a:solidFill>
                  <a:schemeClr val="bg1"/>
                </a:solidFill>
              </a:rPr>
              <a:t>’</a:t>
            </a:r>
            <a:r>
              <a:rPr lang="en-IE" sz="2200">
                <a:solidFill>
                  <a:schemeClr val="bg1"/>
                </a:solidFill>
              </a:rPr>
              <a:t>m an English singer-songwriter, pianist and record producer. I am the frontman and lead vocalist of British pop group Take That and head judge on The X Factor. One of Britain's most successful songwriters, I had two No 1 singles and a No 1 album as a solo artist, and 16 top 5 hits, 11 No 1 singles and seven No 1 albums with Take That. I am also a five-time recipient of the Ivor Novello Award and have sold over 40 million records worldwide with Take That.</a:t>
            </a:r>
          </a:p>
        </p:txBody>
      </p:sp>
      <p:sp>
        <p:nvSpPr>
          <p:cNvPr id="2" name="Oval 1"/>
          <p:cNvSpPr/>
          <p:nvPr/>
        </p:nvSpPr>
        <p:spPr>
          <a:xfrm>
            <a:off x="5794375" y="1844675"/>
            <a:ext cx="1873250" cy="20812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IE" sz="2400" b="1">
                <a:solidFill>
                  <a:srgbClr val="FFFF00"/>
                </a:solidFill>
                <a:effectLst>
                  <a:outerShdw blurRad="38100" dist="38100" dir="2700000" algn="tl">
                    <a:srgbClr val="000000"/>
                  </a:outerShdw>
                </a:effectLst>
                <a:ea typeface="ＭＳ Ｐゴシック" pitchFamily="-84" charset="-128"/>
              </a:rPr>
              <a:t>GUESS</a:t>
            </a:r>
          </a:p>
          <a:p>
            <a:pPr algn="ctr"/>
            <a:r>
              <a:rPr lang="en-IE" sz="2400" b="1">
                <a:solidFill>
                  <a:srgbClr val="FFFF00"/>
                </a:solidFill>
                <a:effectLst>
                  <a:outerShdw blurRad="38100" dist="38100" dir="2700000" algn="tl">
                    <a:srgbClr val="000000"/>
                  </a:outerShdw>
                </a:effectLst>
                <a:ea typeface="ＭＳ Ｐゴシック" pitchFamily="-84" charset="-128"/>
              </a:rPr>
              <a:t>WHO?</a:t>
            </a:r>
          </a:p>
        </p:txBody>
      </p:sp>
      <p:sp>
        <p:nvSpPr>
          <p:cNvPr id="3" name="Rectangle 2"/>
          <p:cNvSpPr/>
          <p:nvPr/>
        </p:nvSpPr>
        <p:spPr>
          <a:xfrm>
            <a:off x="5566359" y="4081220"/>
            <a:ext cx="2744534" cy="1754326"/>
          </a:xfrm>
          <a:prstGeom prst="rect">
            <a:avLst/>
          </a:prstGeom>
          <a:noFill/>
        </p:spPr>
        <p:txBody>
          <a:bodyPr wrap="none">
            <a:spAutoFit/>
          </a:bodyPr>
          <a:lstStyle/>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GARY</a:t>
            </a:r>
          </a:p>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a typeface="+mn-ea"/>
              </a:rPr>
              <a:t>BARLOW</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8" presetClass="entr" presetSubtype="0" accel="50000" fill="hold" grpId="0" nodeType="afterEffect">
                                  <p:stCondLst>
                                    <p:cond delay="2000"/>
                                  </p:stCondLst>
                                  <p:iterate type="lt">
                                    <p:tmPct val="39934"/>
                                  </p:iterate>
                                  <p:childTnLst>
                                    <p:set>
                                      <p:cBhvr>
                                        <p:cTn id="6" dur="1" fill="hold">
                                          <p:stCondLst>
                                            <p:cond delay="0"/>
                                          </p:stCondLst>
                                        </p:cTn>
                                        <p:tgtEl>
                                          <p:spTgt spid="6"/>
                                        </p:tgtEl>
                                        <p:attrNameLst>
                                          <p:attrName>style.visibility</p:attrName>
                                        </p:attrNameLst>
                                      </p:cBhvr>
                                      <p:to>
                                        <p:strVal val="visible"/>
                                      </p:to>
                                    </p:set>
                                    <p:set>
                                      <p:cBhvr>
                                        <p:cTn id="7" dur="44" fill="hold">
                                          <p:stCondLst>
                                            <p:cond delay="0"/>
                                          </p:stCondLst>
                                        </p:cTn>
                                        <p:tgtEl>
                                          <p:spTgt spid="6"/>
                                        </p:tgtEl>
                                        <p:attrNameLst>
                                          <p:attrName>style.rotation</p:attrName>
                                        </p:attrNameLst>
                                      </p:cBhvr>
                                      <p:to>
                                        <p:strVal val="-45.0"/>
                                      </p:to>
                                    </p:set>
                                    <p:anim calcmode="lin" valueType="num">
                                      <p:cBhvr>
                                        <p:cTn id="8" dur="44" fill="hold">
                                          <p:stCondLst>
                                            <p:cond delay="44"/>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44"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2" decel="50000" autoRev="1" fill="hold">
                                          <p:stCondLst>
                                            <p:cond delay="44"/>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 fill="hold">
                                          <p:stCondLst>
                                            <p:cond delay="119"/>
                                          </p:stCondLst>
                                        </p:cTn>
                                        <p:tgtEl>
                                          <p:spTgt spid="6"/>
                                        </p:tgtEl>
                                        <p:attrNameLst>
                                          <p:attrName>ppt_y</p:attrName>
                                        </p:attrNameLst>
                                      </p:cBhvr>
                                      <p:tavLst>
                                        <p:tav tm="0">
                                          <p:val>
                                            <p:strVal val="#ppt_y-(0.354*#ppt_w-0.172*#ppt_h)"/>
                                          </p:val>
                                        </p:tav>
                                        <p:tav tm="100000">
                                          <p:val>
                                            <p:strVal val="#ppt_y"/>
                                          </p:val>
                                        </p:tav>
                                      </p:tavLst>
                                    </p:anim>
                                  </p:childTnLst>
                                </p:cTn>
                              </p:par>
                              <p:par>
                                <p:cTn id="12" presetID="21" presetClass="entr" presetSubtype="1" fill="hold" nodeType="withEffect">
                                  <p:stCondLst>
                                    <p:cond delay="2000"/>
                                  </p:stCondLst>
                                  <p:childTnLst>
                                    <p:set>
                                      <p:cBhvr>
                                        <p:cTn id="13" dur="1" fill="hold">
                                          <p:stCondLst>
                                            <p:cond delay="0"/>
                                          </p:stCondLst>
                                        </p:cTn>
                                        <p:tgtEl>
                                          <p:spTgt spid="6146"/>
                                        </p:tgtEl>
                                        <p:attrNameLst>
                                          <p:attrName>style.visibility</p:attrName>
                                        </p:attrNameLst>
                                      </p:cBhvr>
                                      <p:to>
                                        <p:strVal val="visible"/>
                                      </p:to>
                                    </p:set>
                                    <p:animEffect transition="in" filter="wheel(1)">
                                      <p:cBhvr>
                                        <p:cTn id="14" dur="30000"/>
                                        <p:tgtEl>
                                          <p:spTgt spid="614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6" presetClass="exit" presetSubtype="32" fill="hold" grpId="0" nodeType="clickEffect">
                                  <p:stCondLst>
                                    <p:cond delay="0"/>
                                  </p:stCondLst>
                                  <p:childTnLst>
                                    <p:animEffect transition="out" filter="circle(out)">
                                      <p:cBhvr>
                                        <p:cTn id="18" dur="3000"/>
                                        <p:tgtEl>
                                          <p:spTgt spid="2"/>
                                        </p:tgtEl>
                                      </p:cBhvr>
                                    </p:animEffect>
                                    <p:set>
                                      <p:cBhvr>
                                        <p:cTn id="19" dur="1" fill="hold">
                                          <p:stCondLst>
                                            <p:cond delay="2999"/>
                                          </p:stCondLst>
                                        </p:cTn>
                                        <p:tgtEl>
                                          <p:spTgt spid="2"/>
                                        </p:tgtEl>
                                        <p:attrNameLst>
                                          <p:attrName>style.visibility</p:attrName>
                                        </p:attrNameLst>
                                      </p:cBhvr>
                                      <p:to>
                                        <p:strVal val="hidden"/>
                                      </p:to>
                                    </p:set>
                                  </p:childTnLst>
                                </p:cTn>
                              </p:par>
                            </p:childTnLst>
                          </p:cTn>
                        </p:par>
                        <p:par>
                          <p:cTn id="20" fill="hold" nodeType="afterGroup">
                            <p:stCondLst>
                              <p:cond delay="30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2000" fill="hold"/>
                                        <p:tgtEl>
                                          <p:spTgt spid="3"/>
                                        </p:tgtEl>
                                        <p:attrNameLst>
                                          <p:attrName>ppt_w</p:attrName>
                                        </p:attrNameLst>
                                      </p:cBhvr>
                                      <p:tavLst>
                                        <p:tav tm="0">
                                          <p:val>
                                            <p:fltVal val="0"/>
                                          </p:val>
                                        </p:tav>
                                        <p:tav tm="100000">
                                          <p:val>
                                            <p:strVal val="#ppt_w"/>
                                          </p:val>
                                        </p:tav>
                                      </p:tavLst>
                                    </p:anim>
                                    <p:anim calcmode="lin" valueType="num">
                                      <p:cBhvr>
                                        <p:cTn id="24" dur="2000" fill="hold"/>
                                        <p:tgtEl>
                                          <p:spTgt spid="3"/>
                                        </p:tgtEl>
                                        <p:attrNameLst>
                                          <p:attrName>ppt_h</p:attrName>
                                        </p:attrNameLst>
                                      </p:cBhvr>
                                      <p:tavLst>
                                        <p:tav tm="0">
                                          <p:val>
                                            <p:fltVal val="0"/>
                                          </p:val>
                                        </p:tav>
                                        <p:tav tm="100000">
                                          <p:val>
                                            <p:strVal val="#ppt_h"/>
                                          </p:val>
                                        </p:tav>
                                      </p:tavLst>
                                    </p:anim>
                                    <p:animEffect transition="in" filter="fade">
                                      <p:cBhvr>
                                        <p:cTn id="2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Box 5"/>
          <p:cNvSpPr txBox="1">
            <a:spLocks noChangeArrowheads="1"/>
          </p:cNvSpPr>
          <p:nvPr/>
        </p:nvSpPr>
        <p:spPr bwMode="auto">
          <a:xfrm>
            <a:off x="19050" y="0"/>
            <a:ext cx="9124950" cy="923925"/>
          </a:xfrm>
          <a:prstGeom prst="rect">
            <a:avLst/>
          </a:prstGeom>
          <a:noFill/>
          <a:ln w="9525">
            <a:noFill/>
            <a:miter lim="800000"/>
            <a:headEnd/>
            <a:tailEnd/>
          </a:ln>
        </p:spPr>
        <p:txBody>
          <a:bodyPr>
            <a:spAutoFit/>
          </a:bodyPr>
          <a:lstStyle/>
          <a:p>
            <a:pPr algn="ctr"/>
            <a:r>
              <a:rPr lang="en-IE" sz="2400">
                <a:solidFill>
                  <a:srgbClr val="FF0000"/>
                </a:solidFill>
                <a:latin typeface="Arial" pitchFamily="34" charset="0"/>
                <a:cs typeface="Arial" pitchFamily="34" charset="0"/>
              </a:rPr>
              <a:t>Related DIT CAO Level 6-8 Courses</a:t>
            </a:r>
            <a:endParaRPr lang="en-IE" sz="2400">
              <a:solidFill>
                <a:schemeClr val="bg1"/>
              </a:solidFill>
              <a:latin typeface="Arial" pitchFamily="34" charset="0"/>
              <a:cs typeface="Arial" pitchFamily="34" charset="0"/>
            </a:endParaRPr>
          </a:p>
          <a:p>
            <a:pPr algn="ctr"/>
            <a:endParaRPr lang="en-IE" sz="1400">
              <a:solidFill>
                <a:schemeClr val="bg1"/>
              </a:solidFill>
              <a:latin typeface="Arial" pitchFamily="34" charset="0"/>
              <a:cs typeface="Arial" pitchFamily="34" charset="0"/>
            </a:endParaRPr>
          </a:p>
          <a:p>
            <a:pPr algn="ctr"/>
            <a:r>
              <a:rPr lang="en-IE" sz="1600">
                <a:solidFill>
                  <a:schemeClr val="bg1"/>
                </a:solidFill>
                <a:latin typeface="Arial" pitchFamily="34" charset="0"/>
                <a:cs typeface="Arial" pitchFamily="34" charset="0"/>
              </a:rPr>
              <a:t>We can</a:t>
            </a:r>
            <a:r>
              <a:rPr lang="en-IE" altLang="en-US" sz="1600">
                <a:solidFill>
                  <a:schemeClr val="bg1"/>
                </a:solidFill>
                <a:latin typeface="Arial" pitchFamily="34" charset="0"/>
                <a:cs typeface="Arial" pitchFamily="34" charset="0"/>
              </a:rPr>
              <a:t>’</a:t>
            </a:r>
            <a:r>
              <a:rPr lang="en-IE" sz="1600">
                <a:solidFill>
                  <a:schemeClr val="bg1"/>
                </a:solidFill>
                <a:latin typeface="Arial" pitchFamily="34" charset="0"/>
                <a:cs typeface="Arial" pitchFamily="34" charset="0"/>
              </a:rPr>
              <a:t>t promise you</a:t>
            </a:r>
            <a:r>
              <a:rPr lang="en-IE" altLang="en-US" sz="1600">
                <a:solidFill>
                  <a:schemeClr val="bg1"/>
                </a:solidFill>
                <a:latin typeface="Arial" pitchFamily="34" charset="0"/>
                <a:cs typeface="Arial" pitchFamily="34" charset="0"/>
              </a:rPr>
              <a:t>’</a:t>
            </a:r>
            <a:r>
              <a:rPr lang="en-IE" sz="1600">
                <a:solidFill>
                  <a:schemeClr val="bg1"/>
                </a:solidFill>
                <a:latin typeface="Arial" pitchFamily="34" charset="0"/>
                <a:cs typeface="Arial" pitchFamily="34" charset="0"/>
              </a:rPr>
              <a:t>ll be famous but you will probably end up doing something you enjoy!</a:t>
            </a:r>
          </a:p>
        </p:txBody>
      </p:sp>
      <p:graphicFrame>
        <p:nvGraphicFramePr>
          <p:cNvPr id="4" name="Table 3"/>
          <p:cNvGraphicFramePr>
            <a:graphicFrameLocks noGrp="1"/>
          </p:cNvGraphicFramePr>
          <p:nvPr/>
        </p:nvGraphicFramePr>
        <p:xfrm>
          <a:off x="1116013" y="1196975"/>
          <a:ext cx="6959600" cy="5387138"/>
        </p:xfrm>
        <a:graphic>
          <a:graphicData uri="http://schemas.openxmlformats.org/drawingml/2006/table">
            <a:tbl>
              <a:tblPr/>
              <a:tblGrid>
                <a:gridCol w="863307"/>
                <a:gridCol w="6096293"/>
              </a:tblGrid>
              <a:tr h="348185">
                <a:tc>
                  <a:txBody>
                    <a:bodyPr/>
                    <a:lstStyle/>
                    <a:p>
                      <a:pPr algn="ctr"/>
                      <a:r>
                        <a:rPr lang="en-IE" sz="1800" dirty="0">
                          <a:solidFill>
                            <a:schemeClr val="bg1"/>
                          </a:solidFill>
                        </a:rPr>
                        <a:t>DT081</a:t>
                      </a:r>
                    </a:p>
                  </a:txBody>
                  <a:tcPr marL="0" marR="0" marT="0" marB="0" anchor="ctr">
                    <a:lnL>
                      <a:noFill/>
                    </a:lnL>
                    <a:lnR>
                      <a:noFill/>
                    </a:lnR>
                    <a:lnT>
                      <a:noFill/>
                    </a:lnT>
                    <a:lnB>
                      <a:noFill/>
                    </a:lnB>
                  </a:tcPr>
                </a:tc>
                <a:tc>
                  <a:txBody>
                    <a:bodyPr/>
                    <a:lstStyle/>
                    <a:p>
                      <a:pPr algn="ctr"/>
                      <a:r>
                        <a:rPr lang="en-IE" sz="1800" u="none" strike="noStrike" dirty="0">
                          <a:effectLst/>
                          <a:hlinkClick r:id="rId3" action="ppaction://hlinkfile"/>
                        </a:rPr>
                        <a:t>Computer and Communications Engineering</a:t>
                      </a:r>
                      <a:endParaRPr lang="en-IE" sz="1800" dirty="0"/>
                    </a:p>
                  </a:txBody>
                  <a:tcPr marL="0" marR="0" marT="0" marB="0" anchor="ctr">
                    <a:lnL>
                      <a:noFill/>
                    </a:lnL>
                    <a:lnR>
                      <a:noFill/>
                    </a:lnR>
                    <a:lnT>
                      <a:noFill/>
                    </a:lnT>
                    <a:lnB>
                      <a:noFill/>
                    </a:lnB>
                  </a:tcPr>
                </a:tc>
              </a:tr>
              <a:tr h="278548">
                <a:tc>
                  <a:txBody>
                    <a:bodyPr/>
                    <a:lstStyle/>
                    <a:p>
                      <a:pPr algn="ctr"/>
                      <a:r>
                        <a:rPr lang="en-IE" sz="1800">
                          <a:solidFill>
                            <a:schemeClr val="bg1"/>
                          </a:solidFill>
                        </a:rPr>
                        <a:t>DT112</a:t>
                      </a:r>
                    </a:p>
                  </a:txBody>
                  <a:tcPr marL="0" marR="0" marT="0" marB="0" anchor="ctr">
                    <a:lnL>
                      <a:noFill/>
                    </a:lnL>
                    <a:lnR>
                      <a:noFill/>
                    </a:lnR>
                    <a:lnT>
                      <a:noFill/>
                    </a:lnT>
                    <a:lnB>
                      <a:noFill/>
                    </a:lnB>
                  </a:tcPr>
                </a:tc>
                <a:tc>
                  <a:txBody>
                    <a:bodyPr/>
                    <a:lstStyle/>
                    <a:p>
                      <a:pPr algn="ctr"/>
                      <a:r>
                        <a:rPr lang="en-IE" sz="1800" u="none" strike="noStrike">
                          <a:effectLst/>
                          <a:hlinkClick r:id="rId4" action="ppaction://hlinkfile"/>
                        </a:rPr>
                        <a:t>Geomatics (Surveying and Mapping)</a:t>
                      </a:r>
                      <a:endParaRPr lang="en-IE" sz="1800"/>
                    </a:p>
                  </a:txBody>
                  <a:tcPr marL="0" marR="0" marT="0" marB="0" anchor="ctr">
                    <a:lnL>
                      <a:noFill/>
                    </a:lnL>
                    <a:lnR>
                      <a:noFill/>
                    </a:lnR>
                    <a:lnT>
                      <a:noFill/>
                    </a:lnT>
                    <a:lnB>
                      <a:noFill/>
                    </a:lnB>
                  </a:tcPr>
                </a:tc>
              </a:tr>
              <a:tr h="274347">
                <a:tc>
                  <a:txBody>
                    <a:bodyPr/>
                    <a:lstStyle/>
                    <a:p>
                      <a:pPr algn="ctr"/>
                      <a:r>
                        <a:rPr lang="en-IE" sz="1800">
                          <a:solidFill>
                            <a:schemeClr val="bg1"/>
                          </a:solidFill>
                        </a:rPr>
                        <a:t>DT222</a:t>
                      </a:r>
                    </a:p>
                  </a:txBody>
                  <a:tcPr marL="0" marR="0" marT="0" marB="0" anchor="ctr">
                    <a:lnL>
                      <a:noFill/>
                    </a:lnL>
                    <a:lnR>
                      <a:noFill/>
                    </a:lnR>
                    <a:lnT>
                      <a:noFill/>
                    </a:lnT>
                    <a:lnB>
                      <a:noFill/>
                    </a:lnB>
                  </a:tcPr>
                </a:tc>
                <a:tc>
                  <a:txBody>
                    <a:bodyPr/>
                    <a:lstStyle/>
                    <a:p>
                      <a:pPr algn="ctr"/>
                      <a:r>
                        <a:rPr lang="en-IE" sz="1800" u="none" strike="noStrike">
                          <a:effectLst/>
                          <a:hlinkClick r:id="rId5" action="ppaction://hlinkfile"/>
                        </a:rPr>
                        <a:t>Physics Technology</a:t>
                      </a:r>
                      <a:endParaRPr lang="en-IE" sz="1800"/>
                    </a:p>
                  </a:txBody>
                  <a:tcPr marL="0" marR="0" marT="0" marB="0" anchor="ctr">
                    <a:lnL>
                      <a:noFill/>
                    </a:lnL>
                    <a:lnR>
                      <a:noFill/>
                    </a:lnR>
                    <a:lnT>
                      <a:noFill/>
                    </a:lnT>
                    <a:lnB>
                      <a:noFill/>
                    </a:lnB>
                  </a:tcPr>
                </a:tc>
              </a:tr>
              <a:tr h="278548">
                <a:tc>
                  <a:txBody>
                    <a:bodyPr/>
                    <a:lstStyle/>
                    <a:p>
                      <a:pPr algn="ctr"/>
                      <a:r>
                        <a:rPr lang="en-IE" sz="1800">
                          <a:solidFill>
                            <a:schemeClr val="bg1"/>
                          </a:solidFill>
                        </a:rPr>
                        <a:t>DT401</a:t>
                      </a:r>
                    </a:p>
                  </a:txBody>
                  <a:tcPr marL="0" marR="0" marT="0" marB="0" anchor="ctr">
                    <a:lnL>
                      <a:noFill/>
                    </a:lnL>
                    <a:lnR>
                      <a:noFill/>
                    </a:lnR>
                    <a:lnT>
                      <a:noFill/>
                    </a:lnT>
                    <a:lnB>
                      <a:noFill/>
                    </a:lnB>
                  </a:tcPr>
                </a:tc>
                <a:tc>
                  <a:txBody>
                    <a:bodyPr/>
                    <a:lstStyle/>
                    <a:p>
                      <a:pPr algn="ctr"/>
                      <a:r>
                        <a:rPr lang="en-IE" sz="1800" u="none" strike="noStrike" dirty="0">
                          <a:effectLst/>
                          <a:hlinkClick r:id="rId6" action="ppaction://hlinkfile"/>
                        </a:rPr>
                        <a:t>International Hospitality Management</a:t>
                      </a:r>
                      <a:endParaRPr lang="en-IE" sz="1800" dirty="0"/>
                    </a:p>
                  </a:txBody>
                  <a:tcPr marL="0" marR="0" marT="0" marB="0" anchor="ctr">
                    <a:lnL>
                      <a:noFill/>
                    </a:lnL>
                    <a:lnR>
                      <a:noFill/>
                    </a:lnR>
                    <a:lnT>
                      <a:noFill/>
                    </a:lnT>
                    <a:lnB>
                      <a:noFill/>
                    </a:lnB>
                  </a:tcPr>
                </a:tc>
              </a:tr>
              <a:tr h="274347">
                <a:tc>
                  <a:txBody>
                    <a:bodyPr/>
                    <a:lstStyle/>
                    <a:p>
                      <a:pPr algn="ctr"/>
                      <a:r>
                        <a:rPr lang="en-IE" sz="1800">
                          <a:solidFill>
                            <a:schemeClr val="bg1"/>
                          </a:solidFill>
                        </a:rPr>
                        <a:t>DT408</a:t>
                      </a:r>
                    </a:p>
                  </a:txBody>
                  <a:tcPr marL="0" marR="0" marT="0" marB="0" anchor="ctr">
                    <a:lnL>
                      <a:noFill/>
                    </a:lnL>
                    <a:lnR>
                      <a:noFill/>
                    </a:lnR>
                    <a:lnT>
                      <a:noFill/>
                    </a:lnT>
                    <a:lnB>
                      <a:noFill/>
                    </a:lnB>
                  </a:tcPr>
                </a:tc>
                <a:tc>
                  <a:txBody>
                    <a:bodyPr/>
                    <a:lstStyle/>
                    <a:p>
                      <a:pPr algn="ctr"/>
                      <a:r>
                        <a:rPr lang="en-IE" sz="1800" u="none" strike="noStrike">
                          <a:effectLst/>
                          <a:hlinkClick r:id="rId7" action="ppaction://hlinkfile"/>
                        </a:rPr>
                        <a:t>Hospitality Management</a:t>
                      </a:r>
                      <a:endParaRPr lang="en-IE" sz="1800"/>
                    </a:p>
                  </a:txBody>
                  <a:tcPr marL="0" marR="0" marT="0" marB="0" anchor="ctr">
                    <a:lnL>
                      <a:noFill/>
                    </a:lnL>
                    <a:lnR>
                      <a:noFill/>
                    </a:lnR>
                    <a:lnT>
                      <a:noFill/>
                    </a:lnT>
                    <a:lnB>
                      <a:noFill/>
                    </a:lnB>
                  </a:tcPr>
                </a:tc>
              </a:tr>
              <a:tr h="274347">
                <a:tc>
                  <a:txBody>
                    <a:bodyPr/>
                    <a:lstStyle/>
                    <a:p>
                      <a:pPr algn="ctr"/>
                      <a:r>
                        <a:rPr lang="en-IE" sz="1800">
                          <a:solidFill>
                            <a:schemeClr val="bg1"/>
                          </a:solidFill>
                        </a:rPr>
                        <a:t>DT411</a:t>
                      </a:r>
                    </a:p>
                  </a:txBody>
                  <a:tcPr marL="0" marR="0" marT="0" marB="0" anchor="ctr">
                    <a:lnL>
                      <a:noFill/>
                    </a:lnL>
                    <a:lnR>
                      <a:noFill/>
                    </a:lnR>
                    <a:lnT>
                      <a:noFill/>
                    </a:lnT>
                    <a:lnB>
                      <a:noFill/>
                    </a:lnB>
                  </a:tcPr>
                </a:tc>
                <a:tc>
                  <a:txBody>
                    <a:bodyPr/>
                    <a:lstStyle/>
                    <a:p>
                      <a:pPr algn="ctr"/>
                      <a:r>
                        <a:rPr lang="en-IE" sz="1800" u="none" strike="noStrike">
                          <a:effectLst/>
                          <a:hlinkClick r:id="rId8" action="ppaction://hlinkfile"/>
                        </a:rPr>
                        <a:t>Leisure Management</a:t>
                      </a:r>
                      <a:endParaRPr lang="en-IE" sz="1800"/>
                    </a:p>
                  </a:txBody>
                  <a:tcPr marL="0" marR="0" marT="0" marB="0" anchor="ctr">
                    <a:lnL>
                      <a:noFill/>
                    </a:lnL>
                    <a:lnR>
                      <a:noFill/>
                    </a:lnR>
                    <a:lnT>
                      <a:noFill/>
                    </a:lnT>
                    <a:lnB>
                      <a:noFill/>
                    </a:lnB>
                  </a:tcPr>
                </a:tc>
              </a:tr>
              <a:tr h="274347">
                <a:tc>
                  <a:txBody>
                    <a:bodyPr/>
                    <a:lstStyle/>
                    <a:p>
                      <a:pPr algn="ctr"/>
                      <a:r>
                        <a:rPr lang="en-IE" sz="1800" dirty="0">
                          <a:solidFill>
                            <a:schemeClr val="bg1"/>
                          </a:solidFill>
                        </a:rPr>
                        <a:t>DT501</a:t>
                      </a:r>
                    </a:p>
                  </a:txBody>
                  <a:tcPr marL="0" marR="0" marT="0" marB="0" anchor="ctr">
                    <a:lnL>
                      <a:noFill/>
                    </a:lnL>
                    <a:lnR>
                      <a:noFill/>
                    </a:lnR>
                    <a:lnT>
                      <a:noFill/>
                    </a:lnT>
                    <a:lnB>
                      <a:noFill/>
                    </a:lnB>
                  </a:tcPr>
                </a:tc>
                <a:tc>
                  <a:txBody>
                    <a:bodyPr/>
                    <a:lstStyle/>
                    <a:p>
                      <a:pPr algn="ctr"/>
                      <a:r>
                        <a:rPr lang="en-IE" sz="1800" u="none" strike="noStrike">
                          <a:effectLst/>
                          <a:hlinkClick r:id="rId9" action="ppaction://hlinkfile"/>
                        </a:rPr>
                        <a:t>Music</a:t>
                      </a:r>
                      <a:endParaRPr lang="en-IE" sz="1800"/>
                    </a:p>
                  </a:txBody>
                  <a:tcPr marL="0" marR="0" marT="0" marB="0" anchor="ctr">
                    <a:lnL>
                      <a:noFill/>
                    </a:lnL>
                    <a:lnR>
                      <a:noFill/>
                    </a:lnR>
                    <a:lnT>
                      <a:noFill/>
                    </a:lnT>
                    <a:lnB>
                      <a:noFill/>
                    </a:lnB>
                  </a:tcPr>
                </a:tc>
              </a:tr>
              <a:tr h="274347">
                <a:tc>
                  <a:txBody>
                    <a:bodyPr/>
                    <a:lstStyle/>
                    <a:p>
                      <a:pPr algn="ctr"/>
                      <a:r>
                        <a:rPr lang="en-IE" sz="1800">
                          <a:solidFill>
                            <a:schemeClr val="bg1"/>
                          </a:solidFill>
                        </a:rPr>
                        <a:t>DT504</a:t>
                      </a:r>
                    </a:p>
                  </a:txBody>
                  <a:tcPr marL="0" marR="0" marT="0" marB="0" anchor="ctr">
                    <a:lnL>
                      <a:noFill/>
                    </a:lnL>
                    <a:lnR>
                      <a:noFill/>
                    </a:lnR>
                    <a:lnT>
                      <a:noFill/>
                    </a:lnT>
                    <a:lnB>
                      <a:noFill/>
                    </a:lnB>
                  </a:tcPr>
                </a:tc>
                <a:tc>
                  <a:txBody>
                    <a:bodyPr/>
                    <a:lstStyle/>
                    <a:p>
                      <a:pPr algn="ctr"/>
                      <a:r>
                        <a:rPr lang="en-IE" sz="1800" u="none" strike="noStrike">
                          <a:effectLst/>
                          <a:hlinkClick r:id="rId10" action="ppaction://hlinkfile"/>
                        </a:rPr>
                        <a:t>Film &amp; Broadcasting</a:t>
                      </a:r>
                      <a:endParaRPr lang="en-IE" sz="1800"/>
                    </a:p>
                  </a:txBody>
                  <a:tcPr marL="0" marR="0" marT="0" marB="0" anchor="ctr">
                    <a:lnL>
                      <a:noFill/>
                    </a:lnL>
                    <a:lnR>
                      <a:noFill/>
                    </a:lnR>
                    <a:lnT>
                      <a:noFill/>
                    </a:lnT>
                    <a:lnB>
                      <a:noFill/>
                    </a:lnB>
                  </a:tcPr>
                </a:tc>
              </a:tr>
              <a:tr h="278548">
                <a:tc>
                  <a:txBody>
                    <a:bodyPr/>
                    <a:lstStyle/>
                    <a:p>
                      <a:pPr algn="ctr"/>
                      <a:r>
                        <a:rPr lang="en-IE" sz="1800">
                          <a:solidFill>
                            <a:schemeClr val="bg1"/>
                          </a:solidFill>
                        </a:rPr>
                        <a:t>DT505</a:t>
                      </a:r>
                    </a:p>
                  </a:txBody>
                  <a:tcPr marL="0" marR="0" marT="0" marB="0" anchor="ctr">
                    <a:lnL>
                      <a:noFill/>
                    </a:lnL>
                    <a:lnR>
                      <a:noFill/>
                    </a:lnR>
                    <a:lnT>
                      <a:noFill/>
                    </a:lnT>
                    <a:lnB>
                      <a:noFill/>
                    </a:lnB>
                  </a:tcPr>
                </a:tc>
                <a:tc>
                  <a:txBody>
                    <a:bodyPr/>
                    <a:lstStyle/>
                    <a:p>
                      <a:pPr algn="ctr"/>
                      <a:r>
                        <a:rPr lang="en-IE" sz="1800" u="none" strike="noStrike" dirty="0">
                          <a:effectLst/>
                          <a:hlinkClick r:id="rId11" action="ppaction://hlinkfile"/>
                        </a:rPr>
                        <a:t>Film &amp; Broadcasting with a Language</a:t>
                      </a:r>
                      <a:endParaRPr lang="en-IE" sz="1800" dirty="0"/>
                    </a:p>
                  </a:txBody>
                  <a:tcPr marL="0" marR="0" marT="0" marB="0" anchor="ctr">
                    <a:lnL>
                      <a:noFill/>
                    </a:lnL>
                    <a:lnR>
                      <a:noFill/>
                    </a:lnR>
                    <a:lnT>
                      <a:noFill/>
                    </a:lnT>
                    <a:lnB>
                      <a:noFill/>
                    </a:lnB>
                  </a:tcPr>
                </a:tc>
              </a:tr>
              <a:tr h="274347">
                <a:tc>
                  <a:txBody>
                    <a:bodyPr/>
                    <a:lstStyle/>
                    <a:p>
                      <a:pPr algn="ctr"/>
                      <a:r>
                        <a:rPr lang="en-IE" sz="1800">
                          <a:solidFill>
                            <a:schemeClr val="bg1"/>
                          </a:solidFill>
                        </a:rPr>
                        <a:t>DT506</a:t>
                      </a:r>
                    </a:p>
                  </a:txBody>
                  <a:tcPr marL="0" marR="0" marT="0" marB="0" anchor="ctr">
                    <a:lnL>
                      <a:noFill/>
                    </a:lnL>
                    <a:lnR>
                      <a:noFill/>
                    </a:lnR>
                    <a:lnT>
                      <a:noFill/>
                    </a:lnT>
                    <a:lnB>
                      <a:noFill/>
                    </a:lnB>
                  </a:tcPr>
                </a:tc>
                <a:tc>
                  <a:txBody>
                    <a:bodyPr/>
                    <a:lstStyle/>
                    <a:p>
                      <a:pPr algn="ctr"/>
                      <a:r>
                        <a:rPr lang="en-IE" sz="1800" u="none" strike="noStrike">
                          <a:effectLst/>
                          <a:hlinkClick r:id="rId12" action="ppaction://hlinkfile"/>
                        </a:rPr>
                        <a:t>Commercial Modern Music</a:t>
                      </a:r>
                      <a:endParaRPr lang="en-IE" sz="1800"/>
                    </a:p>
                  </a:txBody>
                  <a:tcPr marL="0" marR="0" marT="0" marB="0" anchor="ctr">
                    <a:lnL>
                      <a:noFill/>
                    </a:lnL>
                    <a:lnR>
                      <a:noFill/>
                    </a:lnR>
                    <a:lnT>
                      <a:noFill/>
                    </a:lnT>
                    <a:lnB>
                      <a:noFill/>
                    </a:lnB>
                  </a:tcPr>
                </a:tc>
              </a:tr>
              <a:tr h="274347">
                <a:tc>
                  <a:txBody>
                    <a:bodyPr/>
                    <a:lstStyle/>
                    <a:p>
                      <a:pPr algn="ctr"/>
                      <a:r>
                        <a:rPr lang="en-IE" sz="1800">
                          <a:solidFill>
                            <a:schemeClr val="bg1"/>
                          </a:solidFill>
                        </a:rPr>
                        <a:t>DT527</a:t>
                      </a:r>
                    </a:p>
                  </a:txBody>
                  <a:tcPr marL="0" marR="0" marT="0" marB="0" anchor="ctr">
                    <a:lnL>
                      <a:noFill/>
                    </a:lnL>
                    <a:lnR>
                      <a:noFill/>
                    </a:lnR>
                    <a:lnT>
                      <a:noFill/>
                    </a:lnT>
                    <a:lnB>
                      <a:noFill/>
                    </a:lnB>
                  </a:tcPr>
                </a:tc>
                <a:tc>
                  <a:txBody>
                    <a:bodyPr/>
                    <a:lstStyle/>
                    <a:p>
                      <a:pPr algn="ctr"/>
                      <a:r>
                        <a:rPr lang="en-IE" sz="1800" u="none" strike="noStrike">
                          <a:effectLst/>
                          <a:hlinkClick r:id="rId13" action="ppaction://hlinkfile"/>
                        </a:rPr>
                        <a:t>Music Foundation</a:t>
                      </a:r>
                      <a:endParaRPr lang="en-IE" sz="1800"/>
                    </a:p>
                  </a:txBody>
                  <a:tcPr marL="0" marR="0" marT="0" marB="0" anchor="ctr">
                    <a:lnL>
                      <a:noFill/>
                    </a:lnL>
                    <a:lnR>
                      <a:noFill/>
                    </a:lnR>
                    <a:lnT>
                      <a:noFill/>
                    </a:lnT>
                    <a:lnB>
                      <a:noFill/>
                    </a:lnB>
                  </a:tcPr>
                </a:tc>
              </a:tr>
              <a:tr h="274347">
                <a:tc>
                  <a:txBody>
                    <a:bodyPr/>
                    <a:lstStyle/>
                    <a:p>
                      <a:pPr algn="ctr"/>
                      <a:r>
                        <a:rPr lang="en-IE" sz="1800">
                          <a:solidFill>
                            <a:schemeClr val="bg1"/>
                          </a:solidFill>
                        </a:rPr>
                        <a:t>DT529</a:t>
                      </a:r>
                    </a:p>
                  </a:txBody>
                  <a:tcPr marL="0" marR="0" marT="0" marB="0" anchor="ctr">
                    <a:lnL>
                      <a:noFill/>
                    </a:lnL>
                    <a:lnR>
                      <a:noFill/>
                    </a:lnR>
                    <a:lnT>
                      <a:noFill/>
                    </a:lnT>
                    <a:lnB>
                      <a:noFill/>
                    </a:lnB>
                  </a:tcPr>
                </a:tc>
                <a:tc>
                  <a:txBody>
                    <a:bodyPr/>
                    <a:lstStyle/>
                    <a:p>
                      <a:pPr algn="ctr"/>
                      <a:r>
                        <a:rPr lang="en-IE" sz="1800" u="none" strike="noStrike">
                          <a:effectLst/>
                          <a:hlinkClick r:id="rId14" action="ppaction://hlinkfile"/>
                        </a:rPr>
                        <a:t>Drama (Performance)</a:t>
                      </a:r>
                      <a:endParaRPr lang="en-IE" sz="1800"/>
                    </a:p>
                  </a:txBody>
                  <a:tcPr marL="0" marR="0" marT="0" marB="0" anchor="ctr">
                    <a:lnL>
                      <a:noFill/>
                    </a:lnL>
                    <a:lnR>
                      <a:noFill/>
                    </a:lnR>
                    <a:lnT>
                      <a:noFill/>
                    </a:lnT>
                    <a:lnB>
                      <a:noFill/>
                    </a:lnB>
                  </a:tcPr>
                </a:tc>
              </a:tr>
              <a:tr h="274347">
                <a:tc>
                  <a:txBody>
                    <a:bodyPr/>
                    <a:lstStyle/>
                    <a:p>
                      <a:pPr algn="ctr"/>
                      <a:r>
                        <a:rPr lang="en-IE" sz="1800">
                          <a:solidFill>
                            <a:schemeClr val="bg1"/>
                          </a:solidFill>
                        </a:rPr>
                        <a:t>DT533</a:t>
                      </a:r>
                    </a:p>
                  </a:txBody>
                  <a:tcPr marL="0" marR="0" marT="0" marB="0" anchor="ctr">
                    <a:lnL>
                      <a:noFill/>
                    </a:lnL>
                    <a:lnR>
                      <a:noFill/>
                    </a:lnR>
                    <a:lnT>
                      <a:noFill/>
                    </a:lnT>
                    <a:lnB>
                      <a:noFill/>
                    </a:lnB>
                  </a:tcPr>
                </a:tc>
                <a:tc>
                  <a:txBody>
                    <a:bodyPr/>
                    <a:lstStyle/>
                    <a:p>
                      <a:pPr algn="ctr"/>
                      <a:r>
                        <a:rPr lang="en-IE" sz="1800" u="none" strike="noStrike">
                          <a:effectLst/>
                          <a:hlinkClick r:id="rId15" action="ppaction://hlinkfile"/>
                        </a:rPr>
                        <a:t>Visual &amp; Critical Studies</a:t>
                      </a:r>
                      <a:endParaRPr lang="en-IE" sz="1800"/>
                    </a:p>
                  </a:txBody>
                  <a:tcPr marL="0" marR="0" marT="0" marB="0" anchor="ctr">
                    <a:lnL>
                      <a:noFill/>
                    </a:lnL>
                    <a:lnR>
                      <a:noFill/>
                    </a:lnR>
                    <a:lnT>
                      <a:noFill/>
                    </a:lnT>
                    <a:lnB>
                      <a:noFill/>
                    </a:lnB>
                  </a:tcPr>
                </a:tc>
              </a:tr>
              <a:tr h="278548">
                <a:tc>
                  <a:txBody>
                    <a:bodyPr/>
                    <a:lstStyle/>
                    <a:p>
                      <a:pPr algn="ctr"/>
                      <a:r>
                        <a:rPr lang="en-IE" sz="1800">
                          <a:solidFill>
                            <a:schemeClr val="bg1"/>
                          </a:solidFill>
                        </a:rPr>
                        <a:t>DT545</a:t>
                      </a:r>
                    </a:p>
                  </a:txBody>
                  <a:tcPr marL="0" marR="0" marT="0" marB="0" anchor="ctr">
                    <a:lnL>
                      <a:noFill/>
                    </a:lnL>
                    <a:lnR>
                      <a:noFill/>
                    </a:lnR>
                    <a:lnT>
                      <a:noFill/>
                    </a:lnT>
                    <a:lnB>
                      <a:noFill/>
                    </a:lnB>
                  </a:tcPr>
                </a:tc>
                <a:tc>
                  <a:txBody>
                    <a:bodyPr/>
                    <a:lstStyle/>
                    <a:p>
                      <a:pPr algn="ctr"/>
                      <a:r>
                        <a:rPr lang="en-IE" sz="1800" u="none" strike="noStrike">
                          <a:effectLst/>
                          <a:hlinkClick r:id="rId16" action="ppaction://hlinkfile"/>
                        </a:rPr>
                        <a:t>Design - Visual Communication</a:t>
                      </a:r>
                      <a:endParaRPr lang="en-IE" sz="1800"/>
                    </a:p>
                  </a:txBody>
                  <a:tcPr marL="0" marR="0" marT="0" marB="0" anchor="ctr">
                    <a:lnL>
                      <a:noFill/>
                    </a:lnL>
                    <a:lnR>
                      <a:noFill/>
                    </a:lnR>
                    <a:lnT>
                      <a:noFill/>
                    </a:lnT>
                    <a:lnB>
                      <a:noFill/>
                    </a:lnB>
                  </a:tcPr>
                </a:tc>
              </a:tr>
              <a:tr h="274347">
                <a:tc>
                  <a:txBody>
                    <a:bodyPr/>
                    <a:lstStyle/>
                    <a:p>
                      <a:pPr algn="ctr"/>
                      <a:r>
                        <a:rPr lang="en-IE" sz="1800">
                          <a:solidFill>
                            <a:schemeClr val="bg1"/>
                          </a:solidFill>
                        </a:rPr>
                        <a:t>DT553</a:t>
                      </a:r>
                    </a:p>
                  </a:txBody>
                  <a:tcPr marL="0" marR="0" marT="0" marB="0" anchor="ctr">
                    <a:lnL>
                      <a:noFill/>
                    </a:lnL>
                    <a:lnR>
                      <a:noFill/>
                    </a:lnR>
                    <a:lnT>
                      <a:noFill/>
                    </a:lnT>
                    <a:lnB>
                      <a:noFill/>
                    </a:lnB>
                  </a:tcPr>
                </a:tc>
                <a:tc>
                  <a:txBody>
                    <a:bodyPr/>
                    <a:lstStyle/>
                    <a:p>
                      <a:pPr algn="ctr"/>
                      <a:r>
                        <a:rPr lang="en-IE" sz="1800" u="none" strike="noStrike">
                          <a:effectLst/>
                          <a:hlinkClick r:id="rId17" action="ppaction://hlinkfile"/>
                        </a:rPr>
                        <a:t>Journalism with a Language</a:t>
                      </a:r>
                      <a:endParaRPr lang="en-IE" sz="1800"/>
                    </a:p>
                  </a:txBody>
                  <a:tcPr marL="0" marR="0" marT="0" marB="0" anchor="ctr">
                    <a:lnL>
                      <a:noFill/>
                    </a:lnL>
                    <a:lnR>
                      <a:noFill/>
                    </a:lnR>
                    <a:lnT>
                      <a:noFill/>
                    </a:lnT>
                    <a:lnB>
                      <a:noFill/>
                    </a:lnB>
                  </a:tcPr>
                </a:tc>
              </a:tr>
              <a:tr h="274347">
                <a:tc>
                  <a:txBody>
                    <a:bodyPr/>
                    <a:lstStyle/>
                    <a:p>
                      <a:pPr algn="ctr"/>
                      <a:r>
                        <a:rPr lang="en-IE" sz="1800">
                          <a:solidFill>
                            <a:schemeClr val="bg1"/>
                          </a:solidFill>
                        </a:rPr>
                        <a:t>DT559</a:t>
                      </a:r>
                    </a:p>
                  </a:txBody>
                  <a:tcPr marL="0" marR="0" marT="0" marB="0" anchor="ctr">
                    <a:lnL>
                      <a:noFill/>
                    </a:lnL>
                    <a:lnR>
                      <a:noFill/>
                    </a:lnR>
                    <a:lnT>
                      <a:noFill/>
                    </a:lnT>
                    <a:lnB>
                      <a:noFill/>
                    </a:lnB>
                  </a:tcPr>
                </a:tc>
                <a:tc>
                  <a:txBody>
                    <a:bodyPr/>
                    <a:lstStyle/>
                    <a:p>
                      <a:pPr algn="ctr"/>
                      <a:r>
                        <a:rPr lang="en-IE" sz="1800" u="none" strike="noStrike">
                          <a:effectLst/>
                          <a:hlinkClick r:id="rId18" action="ppaction://hlinkfile"/>
                        </a:rPr>
                        <a:t>Photography</a:t>
                      </a:r>
                      <a:endParaRPr lang="en-IE" sz="1800"/>
                    </a:p>
                  </a:txBody>
                  <a:tcPr marL="0" marR="0" marT="0" marB="0" anchor="ctr">
                    <a:lnL>
                      <a:noFill/>
                    </a:lnL>
                    <a:lnR>
                      <a:noFill/>
                    </a:lnR>
                    <a:lnT>
                      <a:noFill/>
                    </a:lnT>
                    <a:lnB>
                      <a:noFill/>
                    </a:lnB>
                  </a:tcPr>
                </a:tc>
              </a:tr>
              <a:tr h="274347">
                <a:tc>
                  <a:txBody>
                    <a:bodyPr/>
                    <a:lstStyle/>
                    <a:p>
                      <a:pPr algn="ctr"/>
                      <a:r>
                        <a:rPr lang="en-IE" sz="1800" dirty="0">
                          <a:solidFill>
                            <a:schemeClr val="bg1"/>
                          </a:solidFill>
                        </a:rPr>
                        <a:t>DT582</a:t>
                      </a:r>
                    </a:p>
                  </a:txBody>
                  <a:tcPr marL="0" marR="0" marT="0" marB="0" anchor="ctr">
                    <a:lnL>
                      <a:noFill/>
                    </a:lnL>
                    <a:lnR>
                      <a:noFill/>
                    </a:lnR>
                    <a:lnT>
                      <a:noFill/>
                    </a:lnT>
                    <a:lnB>
                      <a:noFill/>
                    </a:lnB>
                  </a:tcPr>
                </a:tc>
                <a:tc>
                  <a:txBody>
                    <a:bodyPr/>
                    <a:lstStyle/>
                    <a:p>
                      <a:pPr algn="ctr"/>
                      <a:r>
                        <a:rPr lang="en-IE" sz="1800" u="none" strike="noStrike">
                          <a:effectLst/>
                          <a:hlinkClick r:id="rId19" action="ppaction://hlinkfile"/>
                        </a:rPr>
                        <a:t>Journalism</a:t>
                      </a:r>
                      <a:endParaRPr lang="en-IE" sz="1800"/>
                    </a:p>
                  </a:txBody>
                  <a:tcPr marL="0" marR="0" marT="0" marB="0" anchor="ctr">
                    <a:lnL>
                      <a:noFill/>
                    </a:lnL>
                    <a:lnR>
                      <a:noFill/>
                    </a:lnR>
                    <a:lnT>
                      <a:noFill/>
                    </a:lnT>
                    <a:lnB>
                      <a:noFill/>
                    </a:lnB>
                  </a:tcPr>
                </a:tc>
              </a:tr>
              <a:tr h="358250">
                <a:tc>
                  <a:txBody>
                    <a:bodyPr/>
                    <a:lstStyle/>
                    <a:p>
                      <a:pPr algn="ctr"/>
                      <a:r>
                        <a:rPr lang="en-IE" sz="1800" dirty="0">
                          <a:solidFill>
                            <a:schemeClr val="bg1"/>
                          </a:solidFill>
                        </a:rPr>
                        <a:t>DT596</a:t>
                      </a:r>
                    </a:p>
                  </a:txBody>
                  <a:tcPr marL="0" marR="0" marT="0" marB="0" anchor="ctr">
                    <a:lnL>
                      <a:noFill/>
                    </a:lnL>
                    <a:lnR>
                      <a:noFill/>
                    </a:lnR>
                    <a:lnT>
                      <a:noFill/>
                    </a:lnT>
                    <a:lnB>
                      <a:noFill/>
                    </a:lnB>
                  </a:tcPr>
                </a:tc>
                <a:tc>
                  <a:txBody>
                    <a:bodyPr/>
                    <a:lstStyle/>
                    <a:p>
                      <a:pPr algn="ctr"/>
                      <a:r>
                        <a:rPr lang="en-IE" sz="1800" u="none" strike="noStrike" dirty="0">
                          <a:effectLst/>
                          <a:hlinkClick r:id="rId20" action="ppaction://hlinkfile"/>
                        </a:rPr>
                        <a:t>Print and Digital Media Technology Management</a:t>
                      </a:r>
                      <a:endParaRPr lang="en-IE" sz="1800" dirty="0"/>
                    </a:p>
                  </a:txBody>
                  <a:tcPr marL="0" marR="0" marT="0" marB="0" anchor="ctr">
                    <a:lnL>
                      <a:noFill/>
                    </a:lnL>
                    <a:lnR>
                      <a:noFill/>
                    </a:lnR>
                    <a:lnT>
                      <a:noFill/>
                    </a:lnT>
                    <a:lnB>
                      <a:noFill/>
                    </a:lnB>
                  </a:tcPr>
                </a:tc>
              </a:tr>
              <a:tr h="274347">
                <a:tc>
                  <a:txBody>
                    <a:bodyPr/>
                    <a:lstStyle/>
                    <a:p>
                      <a:pPr algn="ctr"/>
                      <a:r>
                        <a:rPr lang="en-IE" sz="1800" dirty="0">
                          <a:solidFill>
                            <a:schemeClr val="bg1"/>
                          </a:solidFill>
                        </a:rPr>
                        <a:t>DT597</a:t>
                      </a:r>
                    </a:p>
                  </a:txBody>
                  <a:tcPr marL="0" marR="0" marT="0" marB="0" anchor="ctr">
                    <a:lnL>
                      <a:noFill/>
                    </a:lnL>
                    <a:lnR>
                      <a:noFill/>
                    </a:lnR>
                    <a:lnT>
                      <a:noFill/>
                    </a:lnT>
                    <a:lnB>
                      <a:noFill/>
                    </a:lnB>
                  </a:tcPr>
                </a:tc>
                <a:tc>
                  <a:txBody>
                    <a:bodyPr/>
                    <a:lstStyle/>
                    <a:p>
                      <a:pPr algn="ctr"/>
                      <a:r>
                        <a:rPr lang="en-IE" sz="1800" u="none" strike="noStrike" dirty="0">
                          <a:effectLst/>
                          <a:hlinkClick r:id="rId21" action="ppaction://hlinkfile"/>
                        </a:rPr>
                        <a:t>Creative and Cultural Industries</a:t>
                      </a:r>
                      <a:endParaRPr lang="en-IE" sz="1800" dirty="0"/>
                    </a:p>
                  </a:txBody>
                  <a:tcPr marL="0" marR="0" marT="0" marB="0" anchor="ctr">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Box 5"/>
          <p:cNvSpPr txBox="1">
            <a:spLocks noChangeArrowheads="1"/>
          </p:cNvSpPr>
          <p:nvPr/>
        </p:nvSpPr>
        <p:spPr bwMode="auto">
          <a:xfrm>
            <a:off x="19050" y="815975"/>
            <a:ext cx="9124950" cy="5262563"/>
          </a:xfrm>
          <a:prstGeom prst="rect">
            <a:avLst/>
          </a:prstGeom>
          <a:noFill/>
          <a:ln w="9525">
            <a:noFill/>
            <a:miter lim="800000"/>
            <a:headEnd/>
            <a:tailEnd/>
          </a:ln>
        </p:spPr>
        <p:txBody>
          <a:bodyPr>
            <a:spAutoFit/>
          </a:bodyPr>
          <a:lstStyle/>
          <a:p>
            <a:pPr algn="ctr"/>
            <a:r>
              <a:rPr lang="en-IE" sz="2800">
                <a:solidFill>
                  <a:srgbClr val="FF0000"/>
                </a:solidFill>
                <a:latin typeface="Arial" pitchFamily="34" charset="0"/>
                <a:cs typeface="Arial" pitchFamily="34" charset="0"/>
              </a:rPr>
              <a:t>Before They Were Famous</a:t>
            </a:r>
            <a:endParaRPr lang="en-IE" sz="2800">
              <a:solidFill>
                <a:schemeClr val="bg1"/>
              </a:solidFill>
              <a:latin typeface="Arial" pitchFamily="34" charset="0"/>
              <a:cs typeface="Arial" pitchFamily="34" charset="0"/>
            </a:endParaRPr>
          </a:p>
          <a:p>
            <a:pPr algn="ctr"/>
            <a:endParaRPr lang="en-IE" sz="2800">
              <a:solidFill>
                <a:schemeClr val="bg1"/>
              </a:solidFill>
              <a:latin typeface="Arial" pitchFamily="34" charset="0"/>
              <a:cs typeface="Arial" pitchFamily="34" charset="0"/>
            </a:endParaRPr>
          </a:p>
          <a:p>
            <a:pPr algn="ctr"/>
            <a:r>
              <a:rPr lang="en-IE" sz="2800">
                <a:solidFill>
                  <a:schemeClr val="bg1"/>
                </a:solidFill>
              </a:rPr>
              <a:t>So how did you do? Did you manage to guess who each </a:t>
            </a:r>
            <a:r>
              <a:rPr lang="en-IE" altLang="en-US" sz="2800">
                <a:solidFill>
                  <a:schemeClr val="bg1"/>
                </a:solidFill>
              </a:rPr>
              <a:t>‘</a:t>
            </a:r>
            <a:r>
              <a:rPr lang="en-IE" sz="2800">
                <a:solidFill>
                  <a:schemeClr val="bg1"/>
                </a:solidFill>
              </a:rPr>
              <a:t>celebrity</a:t>
            </a:r>
            <a:r>
              <a:rPr lang="en-IE" altLang="en-US" sz="2800">
                <a:solidFill>
                  <a:schemeClr val="bg1"/>
                </a:solidFill>
              </a:rPr>
              <a:t>’</a:t>
            </a:r>
            <a:r>
              <a:rPr lang="en-IE" sz="2800">
                <a:solidFill>
                  <a:schemeClr val="bg1"/>
                </a:solidFill>
              </a:rPr>
              <a:t> actually was?</a:t>
            </a:r>
          </a:p>
          <a:p>
            <a:pPr algn="ctr"/>
            <a:endParaRPr lang="en-IE" sz="2800">
              <a:solidFill>
                <a:schemeClr val="bg1"/>
              </a:solidFill>
            </a:endParaRPr>
          </a:p>
          <a:p>
            <a:pPr algn="ctr"/>
            <a:r>
              <a:rPr lang="en-IE" sz="2800">
                <a:solidFill>
                  <a:schemeClr val="bg1"/>
                </a:solidFill>
              </a:rPr>
              <a:t>As you have seen these are people who pursued a career in the industries that they enjoyed or where their talents were in demand. Not all are actors and singers; there are scientists and newscasters as well!</a:t>
            </a:r>
          </a:p>
          <a:p>
            <a:pPr algn="ctr"/>
            <a:endParaRPr lang="en-IE" sz="2800">
              <a:solidFill>
                <a:schemeClr val="bg1"/>
              </a:solidFill>
            </a:endParaRPr>
          </a:p>
          <a:p>
            <a:pPr algn="ctr"/>
            <a:r>
              <a:rPr lang="en-IE" sz="2800">
                <a:solidFill>
                  <a:schemeClr val="bg1"/>
                </a:solidFill>
              </a:rPr>
              <a:t>Now, just for fun, can you guess what each of these next celebrities did before they were famous? Bet you can</a:t>
            </a:r>
            <a:r>
              <a:rPr lang="en-IE" altLang="en-US" sz="2800">
                <a:solidFill>
                  <a:schemeClr val="bg1"/>
                </a:solidFill>
              </a:rPr>
              <a:t>’</a:t>
            </a:r>
            <a:r>
              <a:rPr lang="en-IE" sz="2800">
                <a:solidFill>
                  <a:schemeClr val="bg1"/>
                </a:solidFill>
              </a:rPr>
              <a:t>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1304</TotalTime>
  <Words>1171</Words>
  <Application>Microsoft Office PowerPoint</Application>
  <PresentationFormat>On-screen Show (4:3)</PresentationFormat>
  <Paragraphs>140</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ＭＳ Ｐゴシック</vt:lpstr>
      <vt:lpstr>Arial</vt:lpstr>
      <vt:lpstr>Wingdings</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 Richardson</dc:creator>
  <cp:lastModifiedBy>edel.travers</cp:lastModifiedBy>
  <cp:revision>121</cp:revision>
  <dcterms:created xsi:type="dcterms:W3CDTF">2011-08-17T08:21:21Z</dcterms:created>
  <dcterms:modified xsi:type="dcterms:W3CDTF">2013-10-09T09:44:12Z</dcterms:modified>
</cp:coreProperties>
</file>