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s/comment3.xml" ContentType="application/vnd.openxmlformats-officedocument.presentationml.comments+xml"/>
  <Override PartName="/ppt/comments/comment4.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99" r:id="rId1"/>
  </p:sldMasterIdLst>
  <p:notesMasterIdLst>
    <p:notesMasterId r:id="rId18"/>
  </p:notesMasterIdLst>
  <p:handoutMasterIdLst>
    <p:handoutMasterId r:id="rId19"/>
  </p:handoutMasterIdLst>
  <p:sldIdLst>
    <p:sldId id="285" r:id="rId2"/>
    <p:sldId id="262" r:id="rId3"/>
    <p:sldId id="263" r:id="rId4"/>
    <p:sldId id="278" r:id="rId5"/>
    <p:sldId id="279" r:id="rId6"/>
    <p:sldId id="267" r:id="rId7"/>
    <p:sldId id="280" r:id="rId8"/>
    <p:sldId id="269" r:id="rId9"/>
    <p:sldId id="271" r:id="rId10"/>
    <p:sldId id="281" r:id="rId11"/>
    <p:sldId id="272" r:id="rId12"/>
    <p:sldId id="286" r:id="rId13"/>
    <p:sldId id="273" r:id="rId14"/>
    <p:sldId id="282" r:id="rId15"/>
    <p:sldId id="276" r:id="rId16"/>
    <p:sldId id="283" r:id="rId17"/>
  </p:sldIdLst>
  <p:sldSz cx="9144000" cy="6858000" type="screen4x3"/>
  <p:notesSz cx="9928225" cy="6797675"/>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8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8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8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8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84" charset="-128"/>
        <a:cs typeface="+mn-cs"/>
      </a:defRPr>
    </a:lvl5pPr>
    <a:lvl6pPr marL="2286000" algn="l" defTabSz="914400" rtl="0" eaLnBrk="1" latinLnBrk="0" hangingPunct="1">
      <a:defRPr kern="1200">
        <a:solidFill>
          <a:schemeClr val="tx1"/>
        </a:solidFill>
        <a:latin typeface="Arial" pitchFamily="34" charset="0"/>
        <a:ea typeface="ＭＳ Ｐゴシック" pitchFamily="-84" charset="-128"/>
        <a:cs typeface="+mn-cs"/>
      </a:defRPr>
    </a:lvl6pPr>
    <a:lvl7pPr marL="2743200" algn="l" defTabSz="914400" rtl="0" eaLnBrk="1" latinLnBrk="0" hangingPunct="1">
      <a:defRPr kern="1200">
        <a:solidFill>
          <a:schemeClr val="tx1"/>
        </a:solidFill>
        <a:latin typeface="Arial" pitchFamily="34" charset="0"/>
        <a:ea typeface="ＭＳ Ｐゴシック" pitchFamily="-84" charset="-128"/>
        <a:cs typeface="+mn-cs"/>
      </a:defRPr>
    </a:lvl7pPr>
    <a:lvl8pPr marL="3200400" algn="l" defTabSz="914400" rtl="0" eaLnBrk="1" latinLnBrk="0" hangingPunct="1">
      <a:defRPr kern="1200">
        <a:solidFill>
          <a:schemeClr val="tx1"/>
        </a:solidFill>
        <a:latin typeface="Arial" pitchFamily="34" charset="0"/>
        <a:ea typeface="ＭＳ Ｐゴシック" pitchFamily="-84" charset="-128"/>
        <a:cs typeface="+mn-cs"/>
      </a:defRPr>
    </a:lvl8pPr>
    <a:lvl9pPr marL="3657600" algn="l" defTabSz="914400" rtl="0" eaLnBrk="1" latinLnBrk="0" hangingPunct="1">
      <a:defRPr kern="1200">
        <a:solidFill>
          <a:schemeClr val="tx1"/>
        </a:solidFill>
        <a:latin typeface="Arial" pitchFamily="34" charset="0"/>
        <a:ea typeface="ＭＳ Ｐゴシック" pitchFamily="-8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Q"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90" y="14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09-23T02:23:33.132" idx="1">
    <p:pos x="4896" y="2672"/>
    <p:text>A better answer was needed here. Check this text.</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3-09-23T02:25:50.322" idx="2">
    <p:pos x="3576" y="3904"/>
    <p:text>I don't get the text above for Further Education: (1-No. ??)</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3-09-23T02:29:16.857" idx="3">
    <p:pos x="2848" y="3120"/>
    <p:text>That doesn't say much!</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3-09-23T02:33:43.448" idx="4">
    <p:pos x="4880" y="3120"/>
    <p:text>=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125" cy="339725"/>
          </a:xfrm>
          <a:prstGeom prst="rect">
            <a:avLst/>
          </a:prstGeom>
        </p:spPr>
        <p:txBody>
          <a:bodyPr vert="horz" lIns="91440" tIns="45720" rIns="91440" bIns="45720" rtlCol="0"/>
          <a:lstStyle>
            <a:lvl1pPr algn="l">
              <a:defRPr sz="1200">
                <a:latin typeface="Arial" charset="0"/>
                <a:ea typeface="+mn-ea"/>
                <a:cs typeface="Arial" charset="0"/>
              </a:defRPr>
            </a:lvl1pPr>
          </a:lstStyle>
          <a:p>
            <a:pPr>
              <a:defRPr/>
            </a:pPr>
            <a:endParaRPr lang="en-IE"/>
          </a:p>
        </p:txBody>
      </p:sp>
      <p:sp>
        <p:nvSpPr>
          <p:cNvPr id="3" name="Date Placeholder 2"/>
          <p:cNvSpPr>
            <a:spLocks noGrp="1"/>
          </p:cNvSpPr>
          <p:nvPr>
            <p:ph type="dt" sz="quarter" idx="1"/>
          </p:nvPr>
        </p:nvSpPr>
        <p:spPr>
          <a:xfrm>
            <a:off x="5622925" y="0"/>
            <a:ext cx="4303713" cy="339725"/>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DDC7FE5-F2E0-4FE1-B1B9-38A4937DCCF2}" type="datetimeFigureOut">
              <a:rPr lang="en-IE"/>
              <a:pPr/>
              <a:t>09/10/2013</a:t>
            </a:fld>
            <a:endParaRPr lang="en-IE"/>
          </a:p>
        </p:txBody>
      </p:sp>
      <p:sp>
        <p:nvSpPr>
          <p:cNvPr id="4" name="Footer Placeholder 3"/>
          <p:cNvSpPr>
            <a:spLocks noGrp="1"/>
          </p:cNvSpPr>
          <p:nvPr>
            <p:ph type="ftr" sz="quarter" idx="2"/>
          </p:nvPr>
        </p:nvSpPr>
        <p:spPr>
          <a:xfrm>
            <a:off x="0" y="6456363"/>
            <a:ext cx="4302125" cy="339725"/>
          </a:xfrm>
          <a:prstGeom prst="rect">
            <a:avLst/>
          </a:prstGeom>
        </p:spPr>
        <p:txBody>
          <a:bodyPr vert="horz" lIns="91440" tIns="45720" rIns="91440" bIns="45720" rtlCol="0" anchor="b"/>
          <a:lstStyle>
            <a:lvl1pPr algn="l">
              <a:defRPr sz="1200">
                <a:latin typeface="Arial" charset="0"/>
                <a:ea typeface="+mn-ea"/>
                <a:cs typeface="Arial" charset="0"/>
              </a:defRPr>
            </a:lvl1pPr>
          </a:lstStyle>
          <a:p>
            <a:pPr>
              <a:defRPr/>
            </a:pPr>
            <a:endParaRPr lang="en-IE"/>
          </a:p>
        </p:txBody>
      </p:sp>
      <p:sp>
        <p:nvSpPr>
          <p:cNvPr id="5" name="Slide Number Placeholder 4"/>
          <p:cNvSpPr>
            <a:spLocks noGrp="1"/>
          </p:cNvSpPr>
          <p:nvPr>
            <p:ph type="sldNum" sz="quarter" idx="3"/>
          </p:nvPr>
        </p:nvSpPr>
        <p:spPr>
          <a:xfrm>
            <a:off x="5622925" y="6456363"/>
            <a:ext cx="4303713" cy="33972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C6FCC3C-4836-4469-9BDB-E221660D1711}" type="slidenum">
              <a:rPr lang="en-IE"/>
              <a:pPr/>
              <a:t>‹#›</a:t>
            </a:fld>
            <a:endParaRPr lang="en-I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125" cy="339725"/>
          </a:xfrm>
          <a:prstGeom prst="rect">
            <a:avLst/>
          </a:prstGeom>
        </p:spPr>
        <p:txBody>
          <a:bodyPr vert="horz" lIns="91440" tIns="45720" rIns="91440" bIns="45720" rtlCol="0"/>
          <a:lstStyle>
            <a:lvl1pPr algn="l">
              <a:defRPr sz="1200">
                <a:latin typeface="Arial" charset="0"/>
                <a:ea typeface="+mn-ea"/>
                <a:cs typeface="Arial" charset="0"/>
              </a:defRPr>
            </a:lvl1pPr>
          </a:lstStyle>
          <a:p>
            <a:pPr>
              <a:defRPr/>
            </a:pPr>
            <a:endParaRPr lang="en-IE"/>
          </a:p>
        </p:txBody>
      </p:sp>
      <p:sp>
        <p:nvSpPr>
          <p:cNvPr id="3" name="Date Placeholder 2"/>
          <p:cNvSpPr>
            <a:spLocks noGrp="1"/>
          </p:cNvSpPr>
          <p:nvPr>
            <p:ph type="dt" idx="1"/>
          </p:nvPr>
        </p:nvSpPr>
        <p:spPr>
          <a:xfrm>
            <a:off x="5622925" y="0"/>
            <a:ext cx="4303713" cy="339725"/>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BD576E57-1BDD-4404-8866-6BE6000FA05E}" type="datetimeFigureOut">
              <a:rPr lang="en-IE"/>
              <a:pPr/>
              <a:t>09/10/2013</a:t>
            </a:fld>
            <a:endParaRPr lang="en-IE"/>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IE" noProof="0" dirty="0" smtClean="0"/>
          </a:p>
        </p:txBody>
      </p:sp>
      <p:sp>
        <p:nvSpPr>
          <p:cNvPr id="5" name="Notes Placeholder 4"/>
          <p:cNvSpPr>
            <a:spLocks noGrp="1"/>
          </p:cNvSpPr>
          <p:nvPr>
            <p:ph type="body" sz="quarter" idx="3"/>
          </p:nvPr>
        </p:nvSpPr>
        <p:spPr>
          <a:xfrm>
            <a:off x="992188" y="3228975"/>
            <a:ext cx="7943850" cy="30591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IE" noProof="0" smtClean="0"/>
          </a:p>
        </p:txBody>
      </p:sp>
      <p:sp>
        <p:nvSpPr>
          <p:cNvPr id="6" name="Footer Placeholder 5"/>
          <p:cNvSpPr>
            <a:spLocks noGrp="1"/>
          </p:cNvSpPr>
          <p:nvPr>
            <p:ph type="ftr" sz="quarter" idx="4"/>
          </p:nvPr>
        </p:nvSpPr>
        <p:spPr>
          <a:xfrm>
            <a:off x="0" y="6456363"/>
            <a:ext cx="4302125" cy="339725"/>
          </a:xfrm>
          <a:prstGeom prst="rect">
            <a:avLst/>
          </a:prstGeom>
        </p:spPr>
        <p:txBody>
          <a:bodyPr vert="horz" lIns="91440" tIns="45720" rIns="91440" bIns="45720" rtlCol="0" anchor="b"/>
          <a:lstStyle>
            <a:lvl1pPr algn="l">
              <a:defRPr sz="1200">
                <a:latin typeface="Arial" charset="0"/>
                <a:ea typeface="+mn-ea"/>
                <a:cs typeface="Arial" charset="0"/>
              </a:defRPr>
            </a:lvl1pPr>
          </a:lstStyle>
          <a:p>
            <a:pPr>
              <a:defRPr/>
            </a:pPr>
            <a:endParaRPr lang="en-IE"/>
          </a:p>
        </p:txBody>
      </p:sp>
      <p:sp>
        <p:nvSpPr>
          <p:cNvPr id="7" name="Slide Number Placeholder 6"/>
          <p:cNvSpPr>
            <a:spLocks noGrp="1"/>
          </p:cNvSpPr>
          <p:nvPr>
            <p:ph type="sldNum" sz="quarter" idx="5"/>
          </p:nvPr>
        </p:nvSpPr>
        <p:spPr>
          <a:xfrm>
            <a:off x="5622925" y="6456363"/>
            <a:ext cx="4303713" cy="33972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B79E2EBB-1BD0-45FF-BE11-ADE773E19EA5}" type="slidenum">
              <a:rPr lang="en-IE"/>
              <a:pPr/>
              <a:t>‹#›</a:t>
            </a:fld>
            <a:endParaRPr lang="en-I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16387" name="Slide Number Placeholder 3"/>
          <p:cNvSpPr>
            <a:spLocks noGrp="1"/>
          </p:cNvSpPr>
          <p:nvPr>
            <p:ph type="sldNum" sz="quarter" idx="5"/>
          </p:nvPr>
        </p:nvSpPr>
        <p:spPr bwMode="auto">
          <a:noFill/>
          <a:ln>
            <a:miter lim="800000"/>
            <a:headEnd/>
            <a:tailEnd/>
          </a:ln>
        </p:spPr>
        <p:txBody>
          <a:bodyPr/>
          <a:lstStyle/>
          <a:p>
            <a:fld id="{F2900D7D-2163-4FE0-B772-480E0618C0F9}" type="slidenum">
              <a:rPr lang="en-IE"/>
              <a:pPr/>
              <a:t>1</a:t>
            </a:fld>
            <a:endParaRPr lang="en-I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34819" name="Slide Number Placeholder 3"/>
          <p:cNvSpPr>
            <a:spLocks noGrp="1"/>
          </p:cNvSpPr>
          <p:nvPr>
            <p:ph type="sldNum" sz="quarter" idx="5"/>
          </p:nvPr>
        </p:nvSpPr>
        <p:spPr bwMode="auto">
          <a:noFill/>
          <a:ln>
            <a:miter lim="800000"/>
            <a:headEnd/>
            <a:tailEnd/>
          </a:ln>
        </p:spPr>
        <p:txBody>
          <a:bodyPr/>
          <a:lstStyle/>
          <a:p>
            <a:fld id="{7080A4D0-5911-43EF-8D45-D9C81A8D4260}" type="slidenum">
              <a:rPr lang="en-IE"/>
              <a:pPr/>
              <a:t>10</a:t>
            </a:fld>
            <a:endParaRPr lang="en-I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36867" name="Slide Number Placeholder 3"/>
          <p:cNvSpPr>
            <a:spLocks noGrp="1"/>
          </p:cNvSpPr>
          <p:nvPr>
            <p:ph type="sldNum" sz="quarter" idx="5"/>
          </p:nvPr>
        </p:nvSpPr>
        <p:spPr bwMode="auto">
          <a:noFill/>
          <a:ln>
            <a:miter lim="800000"/>
            <a:headEnd/>
            <a:tailEnd/>
          </a:ln>
        </p:spPr>
        <p:txBody>
          <a:bodyPr/>
          <a:lstStyle/>
          <a:p>
            <a:fld id="{847EA52D-7B6D-4416-9ED0-B7BC41140F5F}" type="slidenum">
              <a:rPr lang="en-IE"/>
              <a:pPr/>
              <a:t>11</a:t>
            </a:fld>
            <a:endParaRPr lang="en-I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38915" name="Slide Number Placeholder 3"/>
          <p:cNvSpPr>
            <a:spLocks noGrp="1"/>
          </p:cNvSpPr>
          <p:nvPr>
            <p:ph type="sldNum" sz="quarter" idx="5"/>
          </p:nvPr>
        </p:nvSpPr>
        <p:spPr bwMode="auto">
          <a:noFill/>
          <a:ln>
            <a:miter lim="800000"/>
            <a:headEnd/>
            <a:tailEnd/>
          </a:ln>
        </p:spPr>
        <p:txBody>
          <a:bodyPr/>
          <a:lstStyle/>
          <a:p>
            <a:fld id="{C8EFCD91-BB74-4FEA-BDBF-0FB02DCD54A2}" type="slidenum">
              <a:rPr lang="en-IE"/>
              <a:pPr/>
              <a:t>12</a:t>
            </a:fld>
            <a:endParaRPr lang="en-I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40963" name="Slide Number Placeholder 3"/>
          <p:cNvSpPr>
            <a:spLocks noGrp="1"/>
          </p:cNvSpPr>
          <p:nvPr>
            <p:ph type="sldNum" sz="quarter" idx="5"/>
          </p:nvPr>
        </p:nvSpPr>
        <p:spPr bwMode="auto">
          <a:noFill/>
          <a:ln>
            <a:miter lim="800000"/>
            <a:headEnd/>
            <a:tailEnd/>
          </a:ln>
        </p:spPr>
        <p:txBody>
          <a:bodyPr/>
          <a:lstStyle/>
          <a:p>
            <a:fld id="{6DF8E461-EA81-4364-A8C1-7C9DC9694478}" type="slidenum">
              <a:rPr lang="en-IE"/>
              <a:pPr/>
              <a:t>13</a:t>
            </a:fld>
            <a:endParaRPr lang="en-I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43011" name="Slide Number Placeholder 3"/>
          <p:cNvSpPr>
            <a:spLocks noGrp="1"/>
          </p:cNvSpPr>
          <p:nvPr>
            <p:ph type="sldNum" sz="quarter" idx="5"/>
          </p:nvPr>
        </p:nvSpPr>
        <p:spPr bwMode="auto">
          <a:noFill/>
          <a:ln>
            <a:miter lim="800000"/>
            <a:headEnd/>
            <a:tailEnd/>
          </a:ln>
        </p:spPr>
        <p:txBody>
          <a:bodyPr/>
          <a:lstStyle/>
          <a:p>
            <a:fld id="{BF095544-1F07-46EA-9CDC-9199C0505750}" type="slidenum">
              <a:rPr lang="en-IE"/>
              <a:pPr/>
              <a:t>14</a:t>
            </a:fld>
            <a:endParaRPr lang="en-I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45059" name="Slide Number Placeholder 3"/>
          <p:cNvSpPr>
            <a:spLocks noGrp="1"/>
          </p:cNvSpPr>
          <p:nvPr>
            <p:ph type="sldNum" sz="quarter" idx="5"/>
          </p:nvPr>
        </p:nvSpPr>
        <p:spPr bwMode="auto">
          <a:noFill/>
          <a:ln>
            <a:miter lim="800000"/>
            <a:headEnd/>
            <a:tailEnd/>
          </a:ln>
        </p:spPr>
        <p:txBody>
          <a:bodyPr/>
          <a:lstStyle/>
          <a:p>
            <a:fld id="{415431A7-04B8-4519-A37F-C642FB0FD20F}" type="slidenum">
              <a:rPr lang="en-IE"/>
              <a:pPr/>
              <a:t>15</a:t>
            </a:fld>
            <a:endParaRPr lang="en-I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47107" name="Slide Number Placeholder 3"/>
          <p:cNvSpPr>
            <a:spLocks noGrp="1"/>
          </p:cNvSpPr>
          <p:nvPr>
            <p:ph type="sldNum" sz="quarter" idx="5"/>
          </p:nvPr>
        </p:nvSpPr>
        <p:spPr bwMode="auto">
          <a:noFill/>
          <a:ln>
            <a:miter lim="800000"/>
            <a:headEnd/>
            <a:tailEnd/>
          </a:ln>
        </p:spPr>
        <p:txBody>
          <a:bodyPr/>
          <a:lstStyle/>
          <a:p>
            <a:fld id="{7D3B552B-D751-440C-BD58-576206AF4869}" type="slidenum">
              <a:rPr lang="en-IE"/>
              <a:pPr/>
              <a:t>16</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18435" name="Slide Number Placeholder 3"/>
          <p:cNvSpPr>
            <a:spLocks noGrp="1"/>
          </p:cNvSpPr>
          <p:nvPr>
            <p:ph type="sldNum" sz="quarter" idx="5"/>
          </p:nvPr>
        </p:nvSpPr>
        <p:spPr bwMode="auto">
          <a:noFill/>
          <a:ln>
            <a:miter lim="800000"/>
            <a:headEnd/>
            <a:tailEnd/>
          </a:ln>
        </p:spPr>
        <p:txBody>
          <a:bodyPr/>
          <a:lstStyle/>
          <a:p>
            <a:fld id="{95655D8F-4862-45DB-BB4D-8642B5F4DC26}" type="slidenum">
              <a:rPr lang="en-IE"/>
              <a:pPr/>
              <a:t>2</a:t>
            </a:fld>
            <a:endParaRPr lang="en-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20483" name="Slide Number Placeholder 3"/>
          <p:cNvSpPr>
            <a:spLocks noGrp="1"/>
          </p:cNvSpPr>
          <p:nvPr>
            <p:ph type="sldNum" sz="quarter" idx="5"/>
          </p:nvPr>
        </p:nvSpPr>
        <p:spPr bwMode="auto">
          <a:noFill/>
          <a:ln>
            <a:miter lim="800000"/>
            <a:headEnd/>
            <a:tailEnd/>
          </a:ln>
        </p:spPr>
        <p:txBody>
          <a:bodyPr/>
          <a:lstStyle/>
          <a:p>
            <a:fld id="{0DAC27C7-F2D6-4558-A1AA-54CB351E3FD4}" type="slidenum">
              <a:rPr lang="en-IE"/>
              <a:pPr/>
              <a:t>3</a:t>
            </a:fld>
            <a:endParaRPr lang="en-I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22531" name="Slide Number Placeholder 3"/>
          <p:cNvSpPr>
            <a:spLocks noGrp="1"/>
          </p:cNvSpPr>
          <p:nvPr>
            <p:ph type="sldNum" sz="quarter" idx="5"/>
          </p:nvPr>
        </p:nvSpPr>
        <p:spPr bwMode="auto">
          <a:noFill/>
          <a:ln>
            <a:miter lim="800000"/>
            <a:headEnd/>
            <a:tailEnd/>
          </a:ln>
        </p:spPr>
        <p:txBody>
          <a:bodyPr/>
          <a:lstStyle/>
          <a:p>
            <a:fld id="{CFDB24F9-6D04-4186-8109-8CC9CD19ECF0}" type="slidenum">
              <a:rPr lang="en-IE"/>
              <a:pPr/>
              <a:t>4</a:t>
            </a:fld>
            <a:endParaRPr lang="en-I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24579" name="Slide Number Placeholder 3"/>
          <p:cNvSpPr>
            <a:spLocks noGrp="1"/>
          </p:cNvSpPr>
          <p:nvPr>
            <p:ph type="sldNum" sz="quarter" idx="5"/>
          </p:nvPr>
        </p:nvSpPr>
        <p:spPr bwMode="auto">
          <a:noFill/>
          <a:ln>
            <a:miter lim="800000"/>
            <a:headEnd/>
            <a:tailEnd/>
          </a:ln>
        </p:spPr>
        <p:txBody>
          <a:bodyPr/>
          <a:lstStyle/>
          <a:p>
            <a:fld id="{091F1F62-A5E6-47FD-9ED8-F2D950A6DB1A}" type="slidenum">
              <a:rPr lang="en-IE"/>
              <a:pPr/>
              <a:t>5</a:t>
            </a:fld>
            <a:endParaRPr lang="en-I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26627" name="Slide Number Placeholder 3"/>
          <p:cNvSpPr>
            <a:spLocks noGrp="1"/>
          </p:cNvSpPr>
          <p:nvPr>
            <p:ph type="sldNum" sz="quarter" idx="5"/>
          </p:nvPr>
        </p:nvSpPr>
        <p:spPr bwMode="auto">
          <a:noFill/>
          <a:ln>
            <a:miter lim="800000"/>
            <a:headEnd/>
            <a:tailEnd/>
          </a:ln>
        </p:spPr>
        <p:txBody>
          <a:bodyPr/>
          <a:lstStyle/>
          <a:p>
            <a:fld id="{99DF6F92-4A13-4FEF-A398-3E87E5133811}" type="slidenum">
              <a:rPr lang="en-IE"/>
              <a:pPr/>
              <a:t>6</a:t>
            </a:fld>
            <a:endParaRPr lang="en-I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28675" name="Slide Number Placeholder 3"/>
          <p:cNvSpPr>
            <a:spLocks noGrp="1"/>
          </p:cNvSpPr>
          <p:nvPr>
            <p:ph type="sldNum" sz="quarter" idx="5"/>
          </p:nvPr>
        </p:nvSpPr>
        <p:spPr bwMode="auto">
          <a:noFill/>
          <a:ln>
            <a:miter lim="800000"/>
            <a:headEnd/>
            <a:tailEnd/>
          </a:ln>
        </p:spPr>
        <p:txBody>
          <a:bodyPr/>
          <a:lstStyle/>
          <a:p>
            <a:fld id="{50C78272-FBD0-4637-AD1B-1933B9899F52}" type="slidenum">
              <a:rPr lang="en-IE"/>
              <a:pPr/>
              <a:t>7</a:t>
            </a:fld>
            <a:endParaRPr lang="en-I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30723" name="Slide Number Placeholder 3"/>
          <p:cNvSpPr>
            <a:spLocks noGrp="1"/>
          </p:cNvSpPr>
          <p:nvPr>
            <p:ph type="sldNum" sz="quarter" idx="5"/>
          </p:nvPr>
        </p:nvSpPr>
        <p:spPr bwMode="auto">
          <a:noFill/>
          <a:ln>
            <a:miter lim="800000"/>
            <a:headEnd/>
            <a:tailEnd/>
          </a:ln>
        </p:spPr>
        <p:txBody>
          <a:bodyPr/>
          <a:lstStyle/>
          <a:p>
            <a:fld id="{BEBC6025-983D-40B4-9691-AF0356204890}" type="slidenum">
              <a:rPr lang="en-IE"/>
              <a:pPr/>
              <a:t>8</a:t>
            </a:fld>
            <a:endParaRPr lang="en-I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E" smtClean="0">
              <a:ea typeface="ＭＳ Ｐゴシック" pitchFamily="-84" charset="-128"/>
            </a:endParaRPr>
          </a:p>
        </p:txBody>
      </p:sp>
      <p:sp>
        <p:nvSpPr>
          <p:cNvPr id="32771" name="Slide Number Placeholder 3"/>
          <p:cNvSpPr>
            <a:spLocks noGrp="1"/>
          </p:cNvSpPr>
          <p:nvPr>
            <p:ph type="sldNum" sz="quarter" idx="5"/>
          </p:nvPr>
        </p:nvSpPr>
        <p:spPr bwMode="auto">
          <a:noFill/>
          <a:ln>
            <a:miter lim="800000"/>
            <a:headEnd/>
            <a:tailEnd/>
          </a:ln>
        </p:spPr>
        <p:txBody>
          <a:bodyPr/>
          <a:lstStyle/>
          <a:p>
            <a:fld id="{F394D381-169C-4D16-A76E-E8DF2D06D19E}" type="slidenum">
              <a:rPr lang="en-IE"/>
              <a:pPr/>
              <a:t>9</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1EAEE"/>
                </a:solidFill>
              </a:defRPr>
            </a:lvl1pPr>
          </a:lstStyle>
          <a:p>
            <a:fld id="{809F5748-73AB-49BD-9A33-EA59AF66C755}" type="datetimeFigureOut">
              <a:rPr lang="en-IE"/>
              <a:pPr/>
              <a:t>09/10/2013</a:t>
            </a:fld>
            <a:endParaRPr lang="en-IE"/>
          </a:p>
        </p:txBody>
      </p:sp>
      <p:sp>
        <p:nvSpPr>
          <p:cNvPr id="5" name="Footer Placeholder 18"/>
          <p:cNvSpPr>
            <a:spLocks noGrp="1"/>
          </p:cNvSpPr>
          <p:nvPr>
            <p:ph type="ftr" sz="quarter" idx="11"/>
          </p:nvPr>
        </p:nvSpPr>
        <p:spPr/>
        <p:txBody>
          <a:bodyPr/>
          <a:lstStyle>
            <a:lvl1pPr>
              <a:defRPr/>
            </a:lvl1pPr>
          </a:lstStyle>
          <a:p>
            <a:pPr>
              <a:defRPr/>
            </a:pPr>
            <a:endParaRPr lang="en-IE"/>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8F946107-3F6F-49DA-A0C3-E3117E4197EF}" type="slidenum">
              <a:rPr lang="en-IE"/>
              <a:pPr/>
              <a:t>‹#›</a:t>
            </a:fld>
            <a:endParaRPr lang="en-IE"/>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66FB449A-4701-4D93-BEFF-A9ECECE9C837}" type="datetimeFigureOut">
              <a:rPr lang="en-IE"/>
              <a:pPr/>
              <a:t>09/10/2013</a:t>
            </a:fld>
            <a:endParaRPr lang="en-IE"/>
          </a:p>
        </p:txBody>
      </p:sp>
      <p:sp>
        <p:nvSpPr>
          <p:cNvPr id="5" name="Footer Placeholder 21"/>
          <p:cNvSpPr>
            <a:spLocks noGrp="1"/>
          </p:cNvSpPr>
          <p:nvPr>
            <p:ph type="ftr" sz="quarter" idx="11"/>
          </p:nvPr>
        </p:nvSpPr>
        <p:spPr/>
        <p:txBody>
          <a:bodyPr/>
          <a:lstStyle>
            <a:lvl1pPr>
              <a:defRPr/>
            </a:lvl1pPr>
          </a:lstStyle>
          <a:p>
            <a:pPr>
              <a:defRPr/>
            </a:pPr>
            <a:endParaRPr lang="en-IE"/>
          </a:p>
        </p:txBody>
      </p:sp>
      <p:sp>
        <p:nvSpPr>
          <p:cNvPr id="6" name="Slide Number Placeholder 17"/>
          <p:cNvSpPr>
            <a:spLocks noGrp="1"/>
          </p:cNvSpPr>
          <p:nvPr>
            <p:ph type="sldNum" sz="quarter" idx="12"/>
          </p:nvPr>
        </p:nvSpPr>
        <p:spPr/>
        <p:txBody>
          <a:bodyPr/>
          <a:lstStyle>
            <a:lvl1pPr>
              <a:defRPr/>
            </a:lvl1pPr>
          </a:lstStyle>
          <a:p>
            <a:fld id="{42997320-FA6B-446B-8BD9-2973835D17BE}" type="slidenum">
              <a:rPr lang="en-IE"/>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2B86DF2E-7AEC-4C72-BE85-6FD9FAF2B607}" type="datetimeFigureOut">
              <a:rPr lang="en-IE"/>
              <a:pPr/>
              <a:t>09/10/2013</a:t>
            </a:fld>
            <a:endParaRPr lang="en-IE"/>
          </a:p>
        </p:txBody>
      </p:sp>
      <p:sp>
        <p:nvSpPr>
          <p:cNvPr id="5" name="Footer Placeholder 21"/>
          <p:cNvSpPr>
            <a:spLocks noGrp="1"/>
          </p:cNvSpPr>
          <p:nvPr>
            <p:ph type="ftr" sz="quarter" idx="11"/>
          </p:nvPr>
        </p:nvSpPr>
        <p:spPr/>
        <p:txBody>
          <a:bodyPr/>
          <a:lstStyle>
            <a:lvl1pPr>
              <a:defRPr/>
            </a:lvl1pPr>
          </a:lstStyle>
          <a:p>
            <a:pPr>
              <a:defRPr/>
            </a:pPr>
            <a:endParaRPr lang="en-IE"/>
          </a:p>
        </p:txBody>
      </p:sp>
      <p:sp>
        <p:nvSpPr>
          <p:cNvPr id="6" name="Slide Number Placeholder 17"/>
          <p:cNvSpPr>
            <a:spLocks noGrp="1"/>
          </p:cNvSpPr>
          <p:nvPr>
            <p:ph type="sldNum" sz="quarter" idx="12"/>
          </p:nvPr>
        </p:nvSpPr>
        <p:spPr/>
        <p:txBody>
          <a:bodyPr/>
          <a:lstStyle>
            <a:lvl1pPr>
              <a:defRPr/>
            </a:lvl1pPr>
          </a:lstStyle>
          <a:p>
            <a:fld id="{5195161F-5979-4049-8CD9-A9A02F1A2F80}" type="slidenum">
              <a:rPr lang="en-IE"/>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54A916F5-8A97-4DC5-84D3-BF22F3A90E49}" type="datetimeFigureOut">
              <a:rPr lang="en-IE"/>
              <a:pPr/>
              <a:t>09/10/2013</a:t>
            </a:fld>
            <a:endParaRPr lang="en-IE"/>
          </a:p>
        </p:txBody>
      </p:sp>
      <p:sp>
        <p:nvSpPr>
          <p:cNvPr id="5" name="Footer Placeholder 21"/>
          <p:cNvSpPr>
            <a:spLocks noGrp="1"/>
          </p:cNvSpPr>
          <p:nvPr>
            <p:ph type="ftr" sz="quarter" idx="11"/>
          </p:nvPr>
        </p:nvSpPr>
        <p:spPr/>
        <p:txBody>
          <a:bodyPr/>
          <a:lstStyle>
            <a:lvl1pPr>
              <a:defRPr/>
            </a:lvl1pPr>
          </a:lstStyle>
          <a:p>
            <a:pPr>
              <a:defRPr/>
            </a:pPr>
            <a:endParaRPr lang="en-IE"/>
          </a:p>
        </p:txBody>
      </p:sp>
      <p:sp>
        <p:nvSpPr>
          <p:cNvPr id="6" name="Slide Number Placeholder 17"/>
          <p:cNvSpPr>
            <a:spLocks noGrp="1"/>
          </p:cNvSpPr>
          <p:nvPr>
            <p:ph type="sldNum" sz="quarter" idx="12"/>
          </p:nvPr>
        </p:nvSpPr>
        <p:spPr/>
        <p:txBody>
          <a:bodyPr/>
          <a:lstStyle>
            <a:lvl1pPr>
              <a:defRPr/>
            </a:lvl1pPr>
          </a:lstStyle>
          <a:p>
            <a:fld id="{B2EBCA67-52F4-4FB3-B18E-881CC8520352}" type="slidenum">
              <a:rPr lang="en-IE"/>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1EAEE"/>
                </a:solidFill>
              </a:defRPr>
            </a:lvl1pPr>
          </a:lstStyle>
          <a:p>
            <a:fld id="{E97D8239-D892-4AF6-93B8-92F283CC2BE7}" type="datetimeFigureOut">
              <a:rPr lang="en-IE"/>
              <a:pPr/>
              <a:t>09/10/2013</a:t>
            </a:fld>
            <a:endParaRPr lang="en-IE"/>
          </a:p>
        </p:txBody>
      </p:sp>
      <p:sp>
        <p:nvSpPr>
          <p:cNvPr id="5" name="Footer Placeholder 4"/>
          <p:cNvSpPr>
            <a:spLocks noGrp="1"/>
          </p:cNvSpPr>
          <p:nvPr>
            <p:ph type="ftr" sz="quarter" idx="11"/>
          </p:nvPr>
        </p:nvSpPr>
        <p:spPr/>
        <p:txBody>
          <a:bodyPr/>
          <a:lstStyle>
            <a:lvl1pPr>
              <a:defRPr/>
            </a:lvl1pPr>
          </a:lstStyle>
          <a:p>
            <a:pPr>
              <a:defRPr/>
            </a:pPr>
            <a:endParaRPr lang="en-IE"/>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32D06086-96E1-48F9-9AF8-E9340C093182}" type="slidenum">
              <a:rPr lang="en-IE"/>
              <a:pPr/>
              <a:t>‹#›</a:t>
            </a:fld>
            <a:endParaRPr lang="en-I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28BEF3B6-5AB4-435A-80A0-5A88F3F42E12}" type="datetimeFigureOut">
              <a:rPr lang="en-IE"/>
              <a:pPr/>
              <a:t>09/10/2013</a:t>
            </a:fld>
            <a:endParaRPr lang="en-IE"/>
          </a:p>
        </p:txBody>
      </p:sp>
      <p:sp>
        <p:nvSpPr>
          <p:cNvPr id="6" name="Footer Placeholder 21"/>
          <p:cNvSpPr>
            <a:spLocks noGrp="1"/>
          </p:cNvSpPr>
          <p:nvPr>
            <p:ph type="ftr" sz="quarter" idx="11"/>
          </p:nvPr>
        </p:nvSpPr>
        <p:spPr/>
        <p:txBody>
          <a:bodyPr/>
          <a:lstStyle>
            <a:lvl1pPr>
              <a:defRPr/>
            </a:lvl1pPr>
          </a:lstStyle>
          <a:p>
            <a:pPr>
              <a:defRPr/>
            </a:pPr>
            <a:endParaRPr lang="en-IE"/>
          </a:p>
        </p:txBody>
      </p:sp>
      <p:sp>
        <p:nvSpPr>
          <p:cNvPr id="7" name="Slide Number Placeholder 17"/>
          <p:cNvSpPr>
            <a:spLocks noGrp="1"/>
          </p:cNvSpPr>
          <p:nvPr>
            <p:ph type="sldNum" sz="quarter" idx="12"/>
          </p:nvPr>
        </p:nvSpPr>
        <p:spPr/>
        <p:txBody>
          <a:bodyPr/>
          <a:lstStyle>
            <a:lvl1pPr>
              <a:defRPr/>
            </a:lvl1pPr>
          </a:lstStyle>
          <a:p>
            <a:fld id="{CDC3E2DD-30BE-4EA4-A64F-B62BC2694859}" type="slidenum">
              <a:rPr lang="en-IE"/>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fld id="{75EA6EA8-7480-44AC-9439-6DD2610C6DBC}" type="datetimeFigureOut">
              <a:rPr lang="en-IE"/>
              <a:pPr/>
              <a:t>09/10/2013</a:t>
            </a:fld>
            <a:endParaRPr lang="en-IE"/>
          </a:p>
        </p:txBody>
      </p:sp>
      <p:sp>
        <p:nvSpPr>
          <p:cNvPr id="8" name="Footer Placeholder 21"/>
          <p:cNvSpPr>
            <a:spLocks noGrp="1"/>
          </p:cNvSpPr>
          <p:nvPr>
            <p:ph type="ftr" sz="quarter" idx="11"/>
          </p:nvPr>
        </p:nvSpPr>
        <p:spPr/>
        <p:txBody>
          <a:bodyPr/>
          <a:lstStyle>
            <a:lvl1pPr>
              <a:defRPr/>
            </a:lvl1pPr>
          </a:lstStyle>
          <a:p>
            <a:pPr>
              <a:defRPr/>
            </a:pPr>
            <a:endParaRPr lang="en-IE"/>
          </a:p>
        </p:txBody>
      </p:sp>
      <p:sp>
        <p:nvSpPr>
          <p:cNvPr id="9" name="Slide Number Placeholder 17"/>
          <p:cNvSpPr>
            <a:spLocks noGrp="1"/>
          </p:cNvSpPr>
          <p:nvPr>
            <p:ph type="sldNum" sz="quarter" idx="12"/>
          </p:nvPr>
        </p:nvSpPr>
        <p:spPr/>
        <p:txBody>
          <a:bodyPr/>
          <a:lstStyle>
            <a:lvl1pPr>
              <a:defRPr/>
            </a:lvl1pPr>
          </a:lstStyle>
          <a:p>
            <a:fld id="{42073039-AD5D-4908-861E-0C3415D4DBBB}" type="slidenum">
              <a:rPr lang="en-IE"/>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fld id="{715568A3-71EF-4D88-8A05-3EDCE19F9391}" type="datetimeFigureOut">
              <a:rPr lang="en-IE"/>
              <a:pPr/>
              <a:t>09/10/2013</a:t>
            </a:fld>
            <a:endParaRPr lang="en-IE"/>
          </a:p>
        </p:txBody>
      </p:sp>
      <p:sp>
        <p:nvSpPr>
          <p:cNvPr id="4" name="Footer Placeholder 21"/>
          <p:cNvSpPr>
            <a:spLocks noGrp="1"/>
          </p:cNvSpPr>
          <p:nvPr>
            <p:ph type="ftr" sz="quarter" idx="11"/>
          </p:nvPr>
        </p:nvSpPr>
        <p:spPr/>
        <p:txBody>
          <a:bodyPr/>
          <a:lstStyle>
            <a:lvl1pPr>
              <a:defRPr/>
            </a:lvl1pPr>
          </a:lstStyle>
          <a:p>
            <a:pPr>
              <a:defRPr/>
            </a:pPr>
            <a:endParaRPr lang="en-IE"/>
          </a:p>
        </p:txBody>
      </p:sp>
      <p:sp>
        <p:nvSpPr>
          <p:cNvPr id="5" name="Slide Number Placeholder 17"/>
          <p:cNvSpPr>
            <a:spLocks noGrp="1"/>
          </p:cNvSpPr>
          <p:nvPr>
            <p:ph type="sldNum" sz="quarter" idx="12"/>
          </p:nvPr>
        </p:nvSpPr>
        <p:spPr/>
        <p:txBody>
          <a:bodyPr/>
          <a:lstStyle>
            <a:lvl1pPr>
              <a:defRPr/>
            </a:lvl1pPr>
          </a:lstStyle>
          <a:p>
            <a:fld id="{01D61578-32E6-488A-A35C-BC7343949010}" type="slidenum">
              <a:rPr lang="en-IE"/>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fld id="{365CB263-CD9A-4C41-B0DC-62B27D5C47C3}" type="datetimeFigureOut">
              <a:rPr lang="en-IE"/>
              <a:pPr/>
              <a:t>09/10/2013</a:t>
            </a:fld>
            <a:endParaRPr lang="en-IE"/>
          </a:p>
        </p:txBody>
      </p:sp>
      <p:sp>
        <p:nvSpPr>
          <p:cNvPr id="3" name="Footer Placeholder 21"/>
          <p:cNvSpPr>
            <a:spLocks noGrp="1"/>
          </p:cNvSpPr>
          <p:nvPr>
            <p:ph type="ftr" sz="quarter" idx="11"/>
          </p:nvPr>
        </p:nvSpPr>
        <p:spPr/>
        <p:txBody>
          <a:bodyPr/>
          <a:lstStyle>
            <a:lvl1pPr>
              <a:defRPr/>
            </a:lvl1pPr>
          </a:lstStyle>
          <a:p>
            <a:pPr>
              <a:defRPr/>
            </a:pPr>
            <a:endParaRPr lang="en-IE"/>
          </a:p>
        </p:txBody>
      </p:sp>
      <p:sp>
        <p:nvSpPr>
          <p:cNvPr id="4" name="Slide Number Placeholder 17"/>
          <p:cNvSpPr>
            <a:spLocks noGrp="1"/>
          </p:cNvSpPr>
          <p:nvPr>
            <p:ph type="sldNum" sz="quarter" idx="12"/>
          </p:nvPr>
        </p:nvSpPr>
        <p:spPr/>
        <p:txBody>
          <a:bodyPr/>
          <a:lstStyle>
            <a:lvl1pPr>
              <a:defRPr/>
            </a:lvl1pPr>
          </a:lstStyle>
          <a:p>
            <a:fld id="{8D76FDB4-5626-468E-B8B3-48AC38768AF1}" type="slidenum">
              <a:rPr lang="en-IE"/>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8DEF5B3B-00FC-4E94-8E21-2B486993BF3D}" type="datetimeFigureOut">
              <a:rPr lang="en-IE"/>
              <a:pPr/>
              <a:t>09/10/2013</a:t>
            </a:fld>
            <a:endParaRPr lang="en-IE"/>
          </a:p>
        </p:txBody>
      </p:sp>
      <p:sp>
        <p:nvSpPr>
          <p:cNvPr id="6" name="Footer Placeholder 21"/>
          <p:cNvSpPr>
            <a:spLocks noGrp="1"/>
          </p:cNvSpPr>
          <p:nvPr>
            <p:ph type="ftr" sz="quarter" idx="11"/>
          </p:nvPr>
        </p:nvSpPr>
        <p:spPr/>
        <p:txBody>
          <a:bodyPr/>
          <a:lstStyle>
            <a:lvl1pPr>
              <a:defRPr/>
            </a:lvl1pPr>
          </a:lstStyle>
          <a:p>
            <a:pPr>
              <a:defRPr/>
            </a:pPr>
            <a:endParaRPr lang="en-IE"/>
          </a:p>
        </p:txBody>
      </p:sp>
      <p:sp>
        <p:nvSpPr>
          <p:cNvPr id="7" name="Slide Number Placeholder 17"/>
          <p:cNvSpPr>
            <a:spLocks noGrp="1"/>
          </p:cNvSpPr>
          <p:nvPr>
            <p:ph type="sldNum" sz="quarter" idx="12"/>
          </p:nvPr>
        </p:nvSpPr>
        <p:spPr/>
        <p:txBody>
          <a:bodyPr/>
          <a:lstStyle>
            <a:lvl1pPr>
              <a:defRPr/>
            </a:lvl1pPr>
          </a:lstStyle>
          <a:p>
            <a:fld id="{980431B8-C516-4496-B8BA-8BDC4F3A1B46}" type="slidenum">
              <a:rPr lang="en-IE"/>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p:cNvSpPr>
            <a:spLocks/>
          </p:cNvSpPr>
          <p:nvPr/>
        </p:nvSpPr>
        <p:spPr bwMode="auto">
          <a:xfrm rot="420000" flipV="1">
            <a:off x="3165475" y="1108075"/>
            <a:ext cx="5257800" cy="4114800"/>
          </a:xfrm>
          <a:custGeom>
            <a:avLst/>
            <a:gdLst>
              <a:gd name="T0" fmla="*/ 0 w 5257800"/>
              <a:gd name="T1" fmla="*/ 0 h 4114800"/>
              <a:gd name="T2" fmla="*/ 5107774 w 5257800"/>
              <a:gd name="T3" fmla="*/ 0 h 4114800"/>
              <a:gd name="T4" fmla="*/ 5257800 w 5257800"/>
              <a:gd name="T5" fmla="*/ 150026 h 4114800"/>
              <a:gd name="T6" fmla="*/ 5257800 w 5257800"/>
              <a:gd name="T7" fmla="*/ 4114800 h 4114800"/>
              <a:gd name="T8" fmla="*/ 0 w 5257800"/>
              <a:gd name="T9" fmla="*/ 4114800 h 4114800"/>
              <a:gd name="T10" fmla="*/ 0 w 5257800"/>
              <a:gd name="T11" fmla="*/ 0 h 4114800"/>
              <a:gd name="T12" fmla="*/ 0 w 5257800"/>
              <a:gd name="T13" fmla="*/ 0 h 41148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57800" h="4114800">
                <a:moveTo>
                  <a:pt x="0" y="0"/>
                </a:moveTo>
                <a:lnTo>
                  <a:pt x="5107774" y="0"/>
                </a:lnTo>
                <a:lnTo>
                  <a:pt x="5257800" y="150026"/>
                </a:lnTo>
                <a:lnTo>
                  <a:pt x="5257800" y="4114800"/>
                </a:lnTo>
                <a:lnTo>
                  <a:pt x="0" y="4114800"/>
                </a:lnTo>
                <a:lnTo>
                  <a:pt x="0" y="0"/>
                </a:lnTo>
                <a:close/>
              </a:path>
            </a:pathLst>
          </a:custGeom>
          <a:solidFill>
            <a:srgbClr val="FFFFFF"/>
          </a:solidFill>
          <a:ln w="3175" cap="rnd" cmpd="sng">
            <a:solidFill>
              <a:srgbClr val="C0C0C0"/>
            </a:solidFill>
            <a:prstDash val="solid"/>
            <a:round/>
            <a:headEnd/>
            <a:tailEnd/>
          </a:ln>
          <a:effectLst>
            <a:outerShdw dist="38500" dir="7500041" sx="98500" sy="100079" kx="99984" algn="tl" rotWithShape="0">
              <a:srgbClr val="000000">
                <a:alpha val="25000"/>
              </a:srgbClr>
            </a:outerShdw>
          </a:effectLst>
        </p:spPr>
        <p:txBody>
          <a:bodyPr anchor="ctr"/>
          <a:lstStyle/>
          <a:p>
            <a:endParaRPr lang="en-IE"/>
          </a:p>
        </p:txBody>
      </p:sp>
      <p:sp>
        <p:nvSpPr>
          <p:cNvPr id="6" name="Right Triangle 5"/>
          <p:cNvSpPr>
            <a:spLocks noChangeArrowheads="1"/>
          </p:cNvSpPr>
          <p:nvPr/>
        </p:nvSpPr>
        <p:spPr bwMode="auto">
          <a:xfrm rot="420000" flipV="1">
            <a:off x="8004175" y="5359400"/>
            <a:ext cx="155575" cy="155575"/>
          </a:xfrm>
          <a:prstGeom prst="rtTriangle">
            <a:avLst/>
          </a:prstGeom>
          <a:solidFill>
            <a:srgbClr val="FFFFFF"/>
          </a:solidFill>
          <a:ln w="12700">
            <a:solidFill>
              <a:srgbClr val="FFFFFF"/>
            </a:solidFill>
            <a:bevel/>
            <a:headEnd/>
            <a:tailEnd/>
          </a:ln>
          <a:effectLst>
            <a:outerShdw blurRad="63500" dist="6350" dir="12899787" algn="tl" rotWithShape="0">
              <a:srgbClr val="000000">
                <a:alpha val="46999"/>
              </a:srgbClr>
            </a:outerShdw>
          </a:effectLst>
        </p:spPr>
        <p:txBody>
          <a:bodyPr anchor="ctr"/>
          <a:lstStyle/>
          <a:p>
            <a:pPr algn="ctr">
              <a:defRPr/>
            </a:pPr>
            <a:endParaRPr lang="en-US">
              <a:solidFill>
                <a:srgbClr val="FFFFFF"/>
              </a:solidFill>
              <a:latin typeface="Constantia" charset="0"/>
              <a:ea typeface="ＭＳ Ｐゴシック" charset="0"/>
              <a:cs typeface="Arial" charset="0"/>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dirty="0">
              <a:latin typeface="+mn-lt"/>
              <a:ea typeface="+mn-ea"/>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dirty="0">
              <a:latin typeface="+mn-lt"/>
              <a:ea typeface="+mn-ea"/>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fld id="{BA929D65-7EB7-4949-B803-6600D43B4B75}" type="datetimeFigureOut">
              <a:rPr lang="en-IE"/>
              <a:pPr/>
              <a:t>09/10/2013</a:t>
            </a:fld>
            <a:endParaRPr lang="en-IE"/>
          </a:p>
        </p:txBody>
      </p:sp>
      <p:sp>
        <p:nvSpPr>
          <p:cNvPr id="10" name="Footer Placeholder 5"/>
          <p:cNvSpPr>
            <a:spLocks noGrp="1"/>
          </p:cNvSpPr>
          <p:nvPr>
            <p:ph type="ftr" sz="quarter" idx="11"/>
          </p:nvPr>
        </p:nvSpPr>
        <p:spPr/>
        <p:txBody>
          <a:bodyPr/>
          <a:lstStyle>
            <a:lvl1pPr>
              <a:defRPr/>
            </a:lvl1pPr>
          </a:lstStyle>
          <a:p>
            <a:pPr>
              <a:defRPr/>
            </a:pPr>
            <a:endParaRPr lang="en-IE"/>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6F9C2029-FC3D-483B-86BA-25E2B549FFBA}" type="slidenum">
              <a:rPr lang="en-IE"/>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dirty="0">
              <a:latin typeface="+mn-lt"/>
              <a:ea typeface="+mn-ea"/>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dirty="0">
              <a:latin typeface="+mn-lt"/>
              <a:ea typeface="+mn-ea"/>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defRPr>
            </a:lvl1pPr>
          </a:lstStyle>
          <a:p>
            <a:fld id="{E69C35A3-09A7-474F-906A-DC0CEB14EEAD}" type="datetimeFigureOut">
              <a:rPr lang="en-IE"/>
              <a:pPr/>
              <a:t>09/10/2013</a:t>
            </a:fld>
            <a:endParaRPr lang="en-IE"/>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pitchFamily="34" charset="0"/>
                <a:ea typeface="+mn-ea"/>
                <a:cs typeface="Arial" pitchFamily="34" charset="0"/>
              </a:defRPr>
            </a:lvl1pPr>
          </a:lstStyle>
          <a:p>
            <a:pPr>
              <a:defRPr/>
            </a:pPr>
            <a:endParaRPr lang="en-IE"/>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defRPr>
            </a:lvl1pPr>
          </a:lstStyle>
          <a:p>
            <a:fld id="{68CC8767-FA19-40FB-A43D-830108B1883A}" type="slidenum">
              <a:rPr lang="en-IE"/>
              <a:pPr/>
              <a:t>‹#›</a:t>
            </a:fld>
            <a:endParaRPr lang="en-IE"/>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dirty="0">
                <a:ea typeface="+mn-ea"/>
                <a:cs typeface="Arial" pitchFamily="34"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dirty="0">
                <a:ea typeface="+mn-ea"/>
                <a:cs typeface="Arial" pitchFamily="34" charset="0"/>
              </a:endParaRPr>
            </a:p>
          </p:txBody>
        </p:sp>
      </p:grpSp>
    </p:spTree>
  </p:cSld>
  <p:clrMap bg1="lt1" tx1="dk1" bg2="lt2" tx2="dk2" accent1="accent1" accent2="accent2" accent3="accent3" accent4="accent4" accent5="accent5" accent6="accent6" hlink="hlink" folHlink="folHlink"/>
  <p:sldLayoutIdLst>
    <p:sldLayoutId id="2147484390" r:id="rId1"/>
    <p:sldLayoutId id="2147484382" r:id="rId2"/>
    <p:sldLayoutId id="2147484391" r:id="rId3"/>
    <p:sldLayoutId id="2147484383" r:id="rId4"/>
    <p:sldLayoutId id="2147484384" r:id="rId5"/>
    <p:sldLayoutId id="2147484385" r:id="rId6"/>
    <p:sldLayoutId id="2147484386" r:id="rId7"/>
    <p:sldLayoutId id="2147484387" r:id="rId8"/>
    <p:sldLayoutId id="2147484392" r:id="rId9"/>
    <p:sldLayoutId id="2147484388" r:id="rId10"/>
    <p:sldLayoutId id="2147484389" r:id="rId11"/>
  </p:sldLayoutIdLst>
  <p:txStyles>
    <p:titleStyle>
      <a:lvl1pPr algn="l" rtl="0" eaLnBrk="0" fontAlgn="base" hangingPunct="0">
        <a:spcBef>
          <a:spcPct val="0"/>
        </a:spcBef>
        <a:spcAft>
          <a:spcPct val="0"/>
        </a:spcAft>
        <a:defRPr sz="5000" kern="1200">
          <a:solidFill>
            <a:schemeClr val="tx2"/>
          </a:solidFill>
          <a:latin typeface="+mj-lt"/>
          <a:ea typeface="ＭＳ Ｐゴシック" charset="0"/>
          <a:cs typeface="+mj-cs"/>
        </a:defRPr>
      </a:lvl1pPr>
      <a:lvl2pPr algn="l" rtl="0" eaLnBrk="0" fontAlgn="base" hangingPunct="0">
        <a:spcBef>
          <a:spcPct val="0"/>
        </a:spcBef>
        <a:spcAft>
          <a:spcPct val="0"/>
        </a:spcAft>
        <a:defRPr sz="5000">
          <a:solidFill>
            <a:schemeClr val="tx2"/>
          </a:solidFill>
          <a:latin typeface="Calibri" pitchFamily="34" charset="0"/>
          <a:ea typeface="ＭＳ Ｐゴシック" charset="0"/>
        </a:defRPr>
      </a:lvl2pPr>
      <a:lvl3pPr algn="l" rtl="0" eaLnBrk="0" fontAlgn="base" hangingPunct="0">
        <a:spcBef>
          <a:spcPct val="0"/>
        </a:spcBef>
        <a:spcAft>
          <a:spcPct val="0"/>
        </a:spcAft>
        <a:defRPr sz="5000">
          <a:solidFill>
            <a:schemeClr val="tx2"/>
          </a:solidFill>
          <a:latin typeface="Calibri" pitchFamily="34" charset="0"/>
          <a:ea typeface="ＭＳ Ｐゴシック" charset="0"/>
        </a:defRPr>
      </a:lvl3pPr>
      <a:lvl4pPr algn="l" rtl="0" eaLnBrk="0" fontAlgn="base" hangingPunct="0">
        <a:spcBef>
          <a:spcPct val="0"/>
        </a:spcBef>
        <a:spcAft>
          <a:spcPct val="0"/>
        </a:spcAft>
        <a:defRPr sz="5000">
          <a:solidFill>
            <a:schemeClr val="tx2"/>
          </a:solidFill>
          <a:latin typeface="Calibri" pitchFamily="34" charset="0"/>
          <a:ea typeface="ＭＳ Ｐゴシック" charset="0"/>
        </a:defRPr>
      </a:lvl4pPr>
      <a:lvl5pPr algn="l" rtl="0" eaLnBrk="0" fontAlgn="base" hangingPunct="0">
        <a:spcBef>
          <a:spcPct val="0"/>
        </a:spcBef>
        <a:spcAft>
          <a:spcPct val="0"/>
        </a:spcAft>
        <a:defRPr sz="5000">
          <a:solidFill>
            <a:schemeClr val="tx2"/>
          </a:solidFill>
          <a:latin typeface="Calibri" pitchFamily="34" charset="0"/>
          <a:ea typeface="ＭＳ Ｐゴシック"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ＭＳ Ｐゴシック" charset="0"/>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ＭＳ Ｐゴシック" charset="0"/>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ＭＳ Ｐゴシック" charset="0"/>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ＭＳ Ｐゴシック" charset="0"/>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ＭＳ Ｐゴシック" charset="0"/>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dit.i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hea.ie/" TargetMode="External"/><Relationship Id="rId7" Type="http://schemas.openxmlformats.org/officeDocument/2006/relationships/hyperlink" Target="http://www.cao.i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www.careersportal.ie/" TargetMode="External"/><Relationship Id="rId5" Type="http://schemas.openxmlformats.org/officeDocument/2006/relationships/hyperlink" Target="http://www.educationireland.ie/" TargetMode="External"/><Relationship Id="rId4" Type="http://schemas.openxmlformats.org/officeDocument/2006/relationships/hyperlink" Target="http://www.nqai.ie/"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dit.ie/"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ubtitle 2"/>
          <p:cNvSpPr>
            <a:spLocks noGrp="1"/>
          </p:cNvSpPr>
          <p:nvPr>
            <p:ph type="subTitle" idx="1"/>
          </p:nvPr>
        </p:nvSpPr>
        <p:spPr>
          <a:xfrm>
            <a:off x="468313" y="2133600"/>
            <a:ext cx="8208962" cy="1752600"/>
          </a:xfrm>
        </p:spPr>
        <p:txBody>
          <a:bodyPr/>
          <a:lstStyle/>
          <a:p>
            <a:pPr marR="0" algn="l" eaLnBrk="1" hangingPunct="1"/>
            <a:r>
              <a:rPr lang="en-IE" sz="3200" b="1" dirty="0" smtClean="0">
                <a:latin typeface="Arial" pitchFamily="34" charset="0"/>
                <a:ea typeface="ＭＳ Ｐゴシック" pitchFamily="-84" charset="-128"/>
                <a:cs typeface="Arial" pitchFamily="34" charset="0"/>
              </a:rPr>
              <a:t>Module </a:t>
            </a:r>
            <a:r>
              <a:rPr lang="en-IE" sz="3200" b="1" dirty="0" smtClean="0">
                <a:latin typeface="Arial" pitchFamily="34" charset="0"/>
                <a:ea typeface="ＭＳ Ｐゴシック" pitchFamily="-84" charset="-128"/>
                <a:cs typeface="Arial" pitchFamily="34" charset="0"/>
              </a:rPr>
              <a:t>3.8: </a:t>
            </a:r>
            <a:r>
              <a:rPr lang="en-IE" sz="3200" dirty="0" smtClean="0">
                <a:latin typeface="Arial" pitchFamily="34" charset="0"/>
                <a:ea typeface="ＭＳ Ｐゴシック" pitchFamily="-84" charset="-128"/>
                <a:cs typeface="Arial" pitchFamily="34" charset="0"/>
              </a:rPr>
              <a:t>Opportunities and College.</a:t>
            </a:r>
          </a:p>
          <a:p>
            <a:pPr marR="0" algn="l" eaLnBrk="1" hangingPunct="1"/>
            <a:r>
              <a:rPr lang="en-IE" sz="3200" dirty="0" smtClean="0">
                <a:latin typeface="Arial" pitchFamily="34" charset="0"/>
                <a:ea typeface="ＭＳ Ｐゴシック" pitchFamily="-84" charset="-128"/>
                <a:cs typeface="Arial" pitchFamily="34" charset="0"/>
              </a:rPr>
              <a:t>Title: Understanding the Links between Higher Education and the Labour Market</a:t>
            </a:r>
          </a:p>
        </p:txBody>
      </p:sp>
      <p:pic>
        <p:nvPicPr>
          <p:cNvPr id="15362" name="Picture 2" descr="DIT crest">
            <a:hlinkClick r:id="rId3"/>
          </p:cNvPr>
          <p:cNvPicPr>
            <a:picLocks noChangeAspect="1" noChangeArrowheads="1"/>
          </p:cNvPicPr>
          <p:nvPr/>
        </p:nvPicPr>
        <p:blipFill>
          <a:blip r:embed="rId4" cstate="print"/>
          <a:srcRect/>
          <a:stretch>
            <a:fillRect/>
          </a:stretch>
        </p:blipFill>
        <p:spPr bwMode="auto">
          <a:xfrm>
            <a:off x="6084888" y="5732463"/>
            <a:ext cx="952500" cy="952500"/>
          </a:xfrm>
          <a:prstGeom prst="rect">
            <a:avLst/>
          </a:prstGeom>
          <a:noFill/>
          <a:ln w="9525">
            <a:noFill/>
            <a:miter lim="800000"/>
            <a:headEnd/>
            <a:tailEnd/>
          </a:ln>
        </p:spPr>
      </p:pic>
      <p:pic>
        <p:nvPicPr>
          <p:cNvPr id="15363" name="Picture 6" descr="DIT Access Service"/>
          <p:cNvPicPr>
            <a:picLocks noChangeAspect="1" noChangeArrowheads="1"/>
          </p:cNvPicPr>
          <p:nvPr/>
        </p:nvPicPr>
        <p:blipFill>
          <a:blip r:embed="rId5" cstate="print"/>
          <a:srcRect/>
          <a:stretch>
            <a:fillRect/>
          </a:stretch>
        </p:blipFill>
        <p:spPr bwMode="auto">
          <a:xfrm>
            <a:off x="7308850" y="5732463"/>
            <a:ext cx="1295400" cy="842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marL="514350" indent="-514350" eaLnBrk="1" hangingPunct="1">
              <a:buFont typeface="Calibri" pitchFamily="34" charset="0"/>
              <a:buAutoNum type="arabicPeriod" startAt="6"/>
            </a:pPr>
            <a:r>
              <a:rPr lang="en-IE" sz="2800" smtClean="0">
                <a:latin typeface="Arial" pitchFamily="34" charset="0"/>
                <a:ea typeface="ＭＳ Ｐゴシック" pitchFamily="-84" charset="-128"/>
                <a:cs typeface="Arial" pitchFamily="34" charset="0"/>
              </a:rPr>
              <a:t>What is the importance of the labour market?</a:t>
            </a:r>
          </a:p>
        </p:txBody>
      </p:sp>
      <p:sp>
        <p:nvSpPr>
          <p:cNvPr id="3" name="Content Placeholder 2"/>
          <p:cNvSpPr>
            <a:spLocks noGrp="1"/>
          </p:cNvSpPr>
          <p:nvPr>
            <p:ph idx="1"/>
          </p:nvPr>
        </p:nvSpPr>
        <p:spPr>
          <a:xfrm>
            <a:off x="323850" y="2060575"/>
            <a:ext cx="8569325" cy="4389438"/>
          </a:xfrm>
        </p:spPr>
        <p:txBody>
          <a:bodyPr/>
          <a:lstStyle/>
          <a:p>
            <a:pPr eaLnBrk="1" hangingPunct="1"/>
            <a:r>
              <a:rPr lang="en-IE" sz="2400" smtClean="0">
                <a:latin typeface="Arial" pitchFamily="34" charset="0"/>
                <a:ea typeface="ＭＳ Ｐゴシック" pitchFamily="-84" charset="-128"/>
                <a:cs typeface="Arial" pitchFamily="34" charset="0"/>
              </a:rPr>
              <a:t>Creates jobs</a:t>
            </a:r>
          </a:p>
          <a:p>
            <a:pPr eaLnBrk="1" hangingPunct="1"/>
            <a:r>
              <a:rPr lang="en-IE" sz="2400" smtClean="0">
                <a:latin typeface="Arial" pitchFamily="34" charset="0"/>
                <a:ea typeface="ＭＳ Ｐゴシック" pitchFamily="-84" charset="-128"/>
                <a:cs typeface="Arial" pitchFamily="34" charset="0"/>
              </a:rPr>
              <a:t>Increases affluence</a:t>
            </a:r>
          </a:p>
          <a:p>
            <a:pPr eaLnBrk="1" hangingPunct="1"/>
            <a:r>
              <a:rPr lang="en-IE" sz="2400" smtClean="0">
                <a:latin typeface="Arial" pitchFamily="34" charset="0"/>
                <a:ea typeface="ＭＳ Ｐゴシック" pitchFamily="-84" charset="-128"/>
                <a:cs typeface="Arial" pitchFamily="34" charset="0"/>
              </a:rPr>
              <a:t>Provides financial security to individuals</a:t>
            </a:r>
          </a:p>
          <a:p>
            <a:pPr eaLnBrk="1" hangingPunct="1"/>
            <a:r>
              <a:rPr lang="en-IE" sz="2400" smtClean="0">
                <a:latin typeface="Arial" pitchFamily="34" charset="0"/>
                <a:ea typeface="ＭＳ Ｐゴシック" pitchFamily="-84" charset="-128"/>
                <a:cs typeface="Arial" pitchFamily="34" charset="0"/>
              </a:rPr>
              <a:t>Provides a society with skills and knowledge</a:t>
            </a:r>
          </a:p>
          <a:p>
            <a:pPr eaLnBrk="1" hangingPunct="1"/>
            <a:r>
              <a:rPr lang="en-IE" sz="2400" smtClean="0">
                <a:latin typeface="Arial" pitchFamily="34" charset="0"/>
                <a:ea typeface="ＭＳ Ｐゴシック" pitchFamily="-84" charset="-128"/>
                <a:cs typeface="Arial" pitchFamily="34" charset="0"/>
              </a:rPr>
              <a:t>Can reduce crime rates since people find gainful employment</a:t>
            </a:r>
          </a:p>
          <a:p>
            <a:pPr eaLnBrk="1" hangingPunct="1"/>
            <a:r>
              <a:rPr lang="en-IE" sz="2400" smtClean="0">
                <a:latin typeface="Arial" pitchFamily="34" charset="0"/>
                <a:ea typeface="ＭＳ Ｐゴシック" pitchFamily="-84" charset="-128"/>
                <a:cs typeface="Arial" pitchFamily="34" charset="0"/>
              </a:rPr>
              <a:t>Increases demand for skilled labour</a:t>
            </a:r>
          </a:p>
          <a:p>
            <a:pPr eaLnBrk="1" hangingPunct="1"/>
            <a:r>
              <a:rPr lang="en-IE" sz="2400" smtClean="0">
                <a:latin typeface="Arial" pitchFamily="34" charset="0"/>
                <a:ea typeface="ＭＳ Ｐゴシック" pitchFamily="-84" charset="-128"/>
                <a:cs typeface="Arial" pitchFamily="34" charset="0"/>
              </a:rPr>
              <a:t>Influences the education curriculum.</a:t>
            </a:r>
          </a:p>
          <a:p>
            <a:pPr eaLnBrk="1" hangingPunct="1"/>
            <a:r>
              <a:rPr lang="en-IE" sz="2400" smtClean="0">
                <a:latin typeface="Arial" pitchFamily="34" charset="0"/>
                <a:ea typeface="ＭＳ Ｐゴシック" pitchFamily="-84" charset="-128"/>
                <a:cs typeface="Arial" pitchFamily="34" charset="0"/>
              </a:rPr>
              <a:t>Increases the availability of different course types</a:t>
            </a:r>
          </a:p>
          <a:p>
            <a:pPr eaLnBrk="1" hangingPunct="1"/>
            <a:endParaRPr lang="en-IE" smtClean="0">
              <a:latin typeface="Arial" pitchFamily="34" charset="0"/>
              <a:ea typeface="ＭＳ Ｐゴシック" pitchFamily="-84" charset="-128"/>
              <a:cs typeface="Arial" pitchFamily="34" charset="0"/>
            </a:endParaRPr>
          </a:p>
          <a:p>
            <a:pPr eaLnBrk="1" hangingPunct="1"/>
            <a:endParaRPr lang="en-IE" smtClean="0">
              <a:latin typeface="Arial" pitchFamily="34" charset="0"/>
              <a:ea typeface="ＭＳ Ｐゴシック" pitchFamily="-84" charset="-128"/>
              <a:cs typeface="Arial" pitchFamily="34" charset="0"/>
            </a:endParaRPr>
          </a:p>
          <a:p>
            <a:pPr eaLnBrk="1" hangingPunct="1"/>
            <a:endParaRPr lang="en-IE" smtClean="0">
              <a:latin typeface="Arial" pitchFamily="34" charset="0"/>
              <a:ea typeface="ＭＳ Ｐゴシック" pitchFamily="-84" charset="-128"/>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0" y="2060575"/>
            <a:ext cx="8353425" cy="782638"/>
          </a:xfrm>
        </p:spPr>
        <p:txBody>
          <a:bodyPr>
            <a:normAutofit fontScale="90000"/>
          </a:bodyPr>
          <a:lstStyle/>
          <a:p>
            <a:pPr marL="514350" indent="-514350" eaLnBrk="1" fontAlgn="auto" hangingPunct="1">
              <a:spcAft>
                <a:spcPts val="0"/>
              </a:spcAft>
              <a:buFont typeface="+mj-lt"/>
              <a:buAutoNum type="arabicPeriod" startAt="7"/>
              <a:defRPr/>
            </a:pPr>
            <a:r>
              <a:rPr lang="en-IE" sz="2800" dirty="0" smtClean="0">
                <a:latin typeface="Arial" pitchFamily="34" charset="0"/>
                <a:ea typeface="+mj-ea"/>
                <a:cs typeface="Arial" pitchFamily="34" charset="0"/>
              </a:rPr>
              <a:t>Do you know what the National Framework of Qualifications (NFQ) is? </a:t>
            </a:r>
            <a:endParaRPr lang="en-IE" sz="2800" dirty="0">
              <a:latin typeface="Arial" pitchFamily="34" charset="0"/>
              <a:ea typeface="+mj-ea"/>
              <a:cs typeface="Arial" pitchFamily="34" charset="0"/>
            </a:endParaRPr>
          </a:p>
        </p:txBody>
      </p:sp>
      <p:sp>
        <p:nvSpPr>
          <p:cNvPr id="6" name="TextBox 5"/>
          <p:cNvSpPr txBox="1">
            <a:spLocks noChangeArrowheads="1"/>
          </p:cNvSpPr>
          <p:nvPr/>
        </p:nvSpPr>
        <p:spPr bwMode="auto">
          <a:xfrm>
            <a:off x="755650" y="2997200"/>
            <a:ext cx="7416800" cy="3140075"/>
          </a:xfrm>
          <a:prstGeom prst="rect">
            <a:avLst/>
          </a:prstGeom>
          <a:noFill/>
          <a:ln w="9525">
            <a:noFill/>
            <a:miter lim="800000"/>
            <a:headEnd/>
            <a:tailEnd/>
          </a:ln>
        </p:spPr>
        <p:txBody>
          <a:bodyPr>
            <a:spAutoFit/>
          </a:bodyPr>
          <a:lstStyle/>
          <a:p>
            <a:endParaRPr lang="en-IE"/>
          </a:p>
          <a:p>
            <a:r>
              <a:rPr lang="en-IE"/>
              <a:t>The NFQ is the structured mechanism for recognising all education and training in Ireland. </a:t>
            </a:r>
          </a:p>
          <a:p>
            <a:endParaRPr lang="en-IE"/>
          </a:p>
          <a:p>
            <a:r>
              <a:rPr lang="en-IE"/>
              <a:t>The framework of awards have: </a:t>
            </a:r>
          </a:p>
          <a:p>
            <a:pPr lvl="1">
              <a:buFont typeface="Wingdings" pitchFamily="2" charset="2"/>
              <a:buChar char="ü"/>
            </a:pPr>
            <a:r>
              <a:rPr lang="en-IE"/>
              <a:t> NFQ </a:t>
            </a:r>
            <a:r>
              <a:rPr lang="en-IE" b="1"/>
              <a:t>Level</a:t>
            </a:r>
            <a:r>
              <a:rPr lang="en-IE"/>
              <a:t> (1-10), which tells you about the standard of learning </a:t>
            </a:r>
          </a:p>
          <a:p>
            <a:pPr lvl="1"/>
            <a:endParaRPr lang="en-IE"/>
          </a:p>
          <a:p>
            <a:pPr lvl="1">
              <a:buFont typeface="Wingdings" pitchFamily="2" charset="2"/>
              <a:buChar char="ü"/>
            </a:pPr>
            <a:r>
              <a:rPr lang="en-IE"/>
              <a:t> NFQ </a:t>
            </a:r>
            <a:r>
              <a:rPr lang="en-IE" b="1"/>
              <a:t>Award Type</a:t>
            </a:r>
            <a:r>
              <a:rPr lang="en-IE"/>
              <a:t>, which tells you about the purpose, volume and progression opportunities associated with a particular award</a:t>
            </a:r>
          </a:p>
          <a:p>
            <a:pPr lvl="1"/>
            <a:endParaRPr lang="en-IE"/>
          </a:p>
          <a:p>
            <a:endParaRPr lang="en-I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7" descr="http://www.itb.ie/files/national-framework-of-qualifications.gif"/>
          <p:cNvPicPr>
            <a:picLocks noChangeAspect="1" noChangeArrowheads="1"/>
          </p:cNvPicPr>
          <p:nvPr/>
        </p:nvPicPr>
        <p:blipFill>
          <a:blip r:embed="rId3" cstate="print"/>
          <a:srcRect/>
          <a:stretch>
            <a:fillRect/>
          </a:stretch>
        </p:blipFill>
        <p:spPr bwMode="auto">
          <a:xfrm>
            <a:off x="1331913" y="981075"/>
            <a:ext cx="6624637" cy="45196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dissolve">
                                      <p:cBhvr>
                                        <p:cTn id="7" dur="5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457200" y="1196975"/>
            <a:ext cx="8229600" cy="650875"/>
          </a:xfrm>
        </p:spPr>
        <p:txBody>
          <a:bodyPr/>
          <a:lstStyle/>
          <a:p>
            <a:pPr marL="514350" indent="-514350" eaLnBrk="1" hangingPunct="1">
              <a:buFont typeface="Calibri" pitchFamily="34" charset="0"/>
              <a:buAutoNum type="arabicPeriod" startAt="8"/>
            </a:pPr>
            <a:r>
              <a:rPr lang="en-IE" sz="2800" smtClean="0">
                <a:latin typeface="Arial" pitchFamily="34" charset="0"/>
                <a:ea typeface="ＭＳ Ｐゴシック" pitchFamily="-84" charset="-128"/>
                <a:cs typeface="Arial" pitchFamily="34" charset="0"/>
              </a:rPr>
              <a:t>What is a qualification? </a:t>
            </a:r>
          </a:p>
        </p:txBody>
      </p:sp>
      <p:sp>
        <p:nvSpPr>
          <p:cNvPr id="15363" name="Content Placeholder 2"/>
          <p:cNvSpPr>
            <a:spLocks noGrp="1"/>
          </p:cNvSpPr>
          <p:nvPr>
            <p:ph idx="1"/>
          </p:nvPr>
        </p:nvSpPr>
        <p:spPr>
          <a:xfrm>
            <a:off x="539750" y="2276475"/>
            <a:ext cx="8229600" cy="1008063"/>
          </a:xfrm>
        </p:spPr>
        <p:txBody>
          <a:bodyPr/>
          <a:lstStyle/>
          <a:p>
            <a:pPr eaLnBrk="1" hangingPunct="1"/>
            <a:r>
              <a:rPr lang="en-IE" sz="1800" smtClean="0">
                <a:latin typeface="Arial" pitchFamily="34" charset="0"/>
                <a:ea typeface="ＭＳ Ｐゴシック" pitchFamily="-84" charset="-128"/>
                <a:cs typeface="Arial" pitchFamily="34" charset="0"/>
              </a:rPr>
              <a:t>It</a:t>
            </a:r>
            <a:r>
              <a:rPr lang="en-IE" altLang="en-US" sz="1800" smtClean="0">
                <a:latin typeface="Arial" pitchFamily="34" charset="0"/>
                <a:ea typeface="ＭＳ Ｐゴシック" pitchFamily="-84" charset="-128"/>
                <a:cs typeface="Arial" pitchFamily="34" charset="0"/>
              </a:rPr>
              <a:t>’</a:t>
            </a:r>
            <a:r>
              <a:rPr lang="en-IE" sz="1800" smtClean="0">
                <a:latin typeface="Arial" pitchFamily="34" charset="0"/>
                <a:ea typeface="ＭＳ Ｐゴシック" pitchFamily="-84" charset="-128"/>
                <a:cs typeface="Arial" pitchFamily="34" charset="0"/>
              </a:rPr>
              <a:t>s a document obtained after a certain level of training, education or similar. It implies a quality, an ability or an accomplishment and makes a person suitable for a particular position or task. </a:t>
            </a:r>
          </a:p>
        </p:txBody>
      </p:sp>
      <p:sp>
        <p:nvSpPr>
          <p:cNvPr id="4" name="TextBox 3"/>
          <p:cNvSpPr txBox="1">
            <a:spLocks noChangeArrowheads="1"/>
          </p:cNvSpPr>
          <p:nvPr/>
        </p:nvSpPr>
        <p:spPr bwMode="auto">
          <a:xfrm>
            <a:off x="827088" y="4221163"/>
            <a:ext cx="6840537" cy="2554287"/>
          </a:xfrm>
          <a:prstGeom prst="rect">
            <a:avLst/>
          </a:prstGeom>
          <a:noFill/>
          <a:ln w="9525">
            <a:noFill/>
            <a:miter lim="800000"/>
            <a:headEnd/>
            <a:tailEnd/>
          </a:ln>
        </p:spPr>
        <p:txBody>
          <a:bodyPr>
            <a:spAutoFit/>
          </a:bodyPr>
          <a:lstStyle/>
          <a:p>
            <a:r>
              <a:rPr lang="en-IE" sz="1600" b="1"/>
              <a:t>Examples:</a:t>
            </a:r>
          </a:p>
          <a:p>
            <a:r>
              <a:rPr lang="en-IE" sz="1600"/>
              <a:t>Certificate (level 1, 2)</a:t>
            </a:r>
          </a:p>
          <a:p>
            <a:r>
              <a:rPr lang="en-IE" sz="1600"/>
              <a:t>Junior Certificate (level 3)</a:t>
            </a:r>
          </a:p>
          <a:p>
            <a:r>
              <a:rPr lang="en-IE" sz="1600"/>
              <a:t>Leaving Certificate (level 4)</a:t>
            </a:r>
          </a:p>
          <a:p>
            <a:r>
              <a:rPr lang="en-IE" sz="1600"/>
              <a:t>Certificate (level 5)</a:t>
            </a:r>
          </a:p>
          <a:p>
            <a:r>
              <a:rPr lang="en-IE" sz="1600"/>
              <a:t>Higher Certificate (level 6)</a:t>
            </a:r>
          </a:p>
          <a:p>
            <a:r>
              <a:rPr lang="en-IE" sz="1600"/>
              <a:t>Ordinary degree (or Diploma) (level 7)</a:t>
            </a:r>
          </a:p>
          <a:p>
            <a:r>
              <a:rPr lang="en-IE" sz="1600"/>
              <a:t>Honours degree (level 8), higher diploma (level 8) </a:t>
            </a:r>
          </a:p>
          <a:p>
            <a:r>
              <a:rPr lang="en-IE" sz="1600"/>
              <a:t>Master</a:t>
            </a:r>
            <a:r>
              <a:rPr lang="en-IE" altLang="en-US" sz="1600"/>
              <a:t>’</a:t>
            </a:r>
            <a:r>
              <a:rPr lang="en-IE" sz="1600"/>
              <a:t>s (level 9)</a:t>
            </a:r>
          </a:p>
          <a:p>
            <a:r>
              <a:rPr lang="en-IE" sz="1600"/>
              <a:t>Doctorate (level 10)</a:t>
            </a:r>
          </a:p>
        </p:txBody>
      </p:sp>
      <p:sp>
        <p:nvSpPr>
          <p:cNvPr id="6" name="TextBox 5"/>
          <p:cNvSpPr txBox="1">
            <a:spLocks noChangeArrowheads="1"/>
          </p:cNvSpPr>
          <p:nvPr/>
        </p:nvSpPr>
        <p:spPr bwMode="auto">
          <a:xfrm>
            <a:off x="1763713" y="3573463"/>
            <a:ext cx="5184775" cy="368300"/>
          </a:xfrm>
          <a:prstGeom prst="rect">
            <a:avLst/>
          </a:prstGeom>
          <a:noFill/>
          <a:ln w="9525">
            <a:noFill/>
            <a:miter lim="800000"/>
            <a:headEnd/>
            <a:tailEnd/>
          </a:ln>
        </p:spPr>
        <p:txBody>
          <a:bodyPr>
            <a:spAutoFit/>
          </a:bodyPr>
          <a:lstStyle/>
          <a:p>
            <a:r>
              <a:rPr lang="en-IE"/>
              <a:t>Call out some examples from the Framework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pPr marL="514350" indent="-514350" eaLnBrk="1" hangingPunct="1">
              <a:buFont typeface="Calibri" pitchFamily="34" charset="0"/>
              <a:buAutoNum type="arabicPeriod" startAt="9"/>
            </a:pPr>
            <a:r>
              <a:rPr lang="en-IE" sz="2800" smtClean="0">
                <a:latin typeface="Arial" pitchFamily="34" charset="0"/>
                <a:ea typeface="ＭＳ Ｐゴシック" pitchFamily="-84" charset="-128"/>
                <a:cs typeface="Arial" pitchFamily="34" charset="0"/>
              </a:rPr>
              <a:t>What are your options when....?</a:t>
            </a:r>
          </a:p>
        </p:txBody>
      </p:sp>
      <p:sp>
        <p:nvSpPr>
          <p:cNvPr id="3" name="Content Placeholder 2"/>
          <p:cNvSpPr>
            <a:spLocks noGrp="1"/>
          </p:cNvSpPr>
          <p:nvPr>
            <p:ph idx="1"/>
          </p:nvPr>
        </p:nvSpPr>
        <p:spPr>
          <a:xfrm>
            <a:off x="179388" y="1916113"/>
            <a:ext cx="4968875" cy="4086225"/>
          </a:xfrm>
        </p:spPr>
        <p:txBody>
          <a:bodyPr/>
          <a:lstStyle/>
          <a:p>
            <a:pPr eaLnBrk="1" hangingPunct="1">
              <a:buFont typeface="Wingdings 2" pitchFamily="18" charset="2"/>
              <a:buNone/>
            </a:pPr>
            <a:r>
              <a:rPr lang="en-IE" sz="1800" smtClean="0">
                <a:latin typeface="Arial" pitchFamily="34" charset="0"/>
                <a:ea typeface="ＭＳ Ｐゴシック" pitchFamily="-84" charset="-128"/>
                <a:cs typeface="Arial" pitchFamily="34" charset="0"/>
              </a:rPr>
              <a:t>You leave second-level with a Leaving Cert?</a:t>
            </a:r>
          </a:p>
          <a:p>
            <a:pPr eaLnBrk="1" hangingPunct="1">
              <a:buFont typeface="Wingdings 2" pitchFamily="18" charset="2"/>
              <a:buNone/>
            </a:pPr>
            <a:endParaRPr lang="en-IE" sz="1800" smtClean="0">
              <a:latin typeface="Arial" pitchFamily="34" charset="0"/>
              <a:ea typeface="ＭＳ Ｐゴシック" pitchFamily="-84" charset="-128"/>
              <a:cs typeface="Arial" pitchFamily="34" charset="0"/>
            </a:endParaRPr>
          </a:p>
          <a:p>
            <a:pPr eaLnBrk="1" hangingPunct="1"/>
            <a:r>
              <a:rPr lang="en-IE" sz="1800" smtClean="0">
                <a:latin typeface="Arial" pitchFamily="34" charset="0"/>
                <a:ea typeface="ＭＳ Ｐゴシック" pitchFamily="-84" charset="-128"/>
                <a:cs typeface="Arial" pitchFamily="34" charset="0"/>
              </a:rPr>
              <a:t>Find a job</a:t>
            </a:r>
          </a:p>
          <a:p>
            <a:pPr eaLnBrk="1" hangingPunct="1"/>
            <a:r>
              <a:rPr lang="en-IE" sz="1800" smtClean="0">
                <a:latin typeface="Arial" pitchFamily="34" charset="0"/>
                <a:ea typeface="ＭＳ Ｐゴシック" pitchFamily="-84" charset="-128"/>
                <a:cs typeface="Arial" pitchFamily="34" charset="0"/>
              </a:rPr>
              <a:t>Begin an apprenticeship</a:t>
            </a:r>
          </a:p>
          <a:p>
            <a:pPr eaLnBrk="1" hangingPunct="1"/>
            <a:r>
              <a:rPr lang="en-IE" sz="1800" smtClean="0">
                <a:latin typeface="Arial" pitchFamily="34" charset="0"/>
                <a:ea typeface="ＭＳ Ｐゴシック" pitchFamily="-84" charset="-128"/>
                <a:cs typeface="Arial" pitchFamily="34" charset="0"/>
              </a:rPr>
              <a:t>Go to higher education</a:t>
            </a:r>
          </a:p>
          <a:p>
            <a:pPr eaLnBrk="1" hangingPunct="1"/>
            <a:r>
              <a:rPr lang="en-IE" sz="1800" smtClean="0">
                <a:latin typeface="Arial" pitchFamily="34" charset="0"/>
                <a:ea typeface="ＭＳ Ｐゴシック" pitchFamily="-84" charset="-128"/>
                <a:cs typeface="Arial" pitchFamily="34" charset="0"/>
              </a:rPr>
              <a:t>Go to further education</a:t>
            </a:r>
          </a:p>
          <a:p>
            <a:pPr eaLnBrk="1" hangingPunct="1">
              <a:buFont typeface="Wingdings 2" pitchFamily="18" charset="2"/>
              <a:buNone/>
            </a:pPr>
            <a:endParaRPr lang="en-IE" sz="1800" smtClean="0">
              <a:latin typeface="Arial" pitchFamily="34" charset="0"/>
              <a:ea typeface="ＭＳ Ｐゴシック" pitchFamily="-84" charset="-128"/>
              <a:cs typeface="Arial" pitchFamily="34" charset="0"/>
            </a:endParaRPr>
          </a:p>
          <a:p>
            <a:pPr eaLnBrk="1" hangingPunct="1">
              <a:buFont typeface="Wingdings 2" pitchFamily="18" charset="2"/>
              <a:buNone/>
            </a:pPr>
            <a:r>
              <a:rPr lang="en-IE" sz="1800" smtClean="0">
                <a:latin typeface="Arial" pitchFamily="34" charset="0"/>
                <a:ea typeface="ＭＳ Ｐゴシック" pitchFamily="-84" charset="-128"/>
                <a:cs typeface="Arial" pitchFamily="34" charset="0"/>
              </a:rPr>
              <a:t>You leave third-level with your qualification?</a:t>
            </a:r>
          </a:p>
          <a:p>
            <a:pPr eaLnBrk="1" hangingPunct="1">
              <a:buFont typeface="Wingdings 2" pitchFamily="18" charset="2"/>
              <a:buNone/>
            </a:pPr>
            <a:endParaRPr lang="en-IE" sz="1800" smtClean="0">
              <a:latin typeface="Arial" pitchFamily="34" charset="0"/>
              <a:ea typeface="ＭＳ Ｐゴシック" pitchFamily="-84" charset="-128"/>
              <a:cs typeface="Arial" pitchFamily="34" charset="0"/>
            </a:endParaRPr>
          </a:p>
          <a:p>
            <a:pPr eaLnBrk="1" hangingPunct="1"/>
            <a:r>
              <a:rPr lang="en-IE" sz="1800" smtClean="0">
                <a:latin typeface="Arial" pitchFamily="34" charset="0"/>
                <a:ea typeface="ＭＳ Ｐゴシック" pitchFamily="-84" charset="-128"/>
                <a:cs typeface="Arial" pitchFamily="34" charset="0"/>
              </a:rPr>
              <a:t>Find a specific job you always wanted</a:t>
            </a:r>
          </a:p>
          <a:p>
            <a:pPr eaLnBrk="1" hangingPunct="1"/>
            <a:r>
              <a:rPr lang="en-IE" sz="1800" smtClean="0">
                <a:latin typeface="Arial" pitchFamily="34" charset="0"/>
                <a:ea typeface="ＭＳ Ｐゴシック" pitchFamily="-84" charset="-128"/>
                <a:cs typeface="Arial" pitchFamily="34" charset="0"/>
              </a:rPr>
              <a:t>Progress to postgraduate education</a:t>
            </a:r>
          </a:p>
          <a:p>
            <a:pPr eaLnBrk="1" hangingPunct="1"/>
            <a:r>
              <a:rPr lang="en-IE" sz="1800" smtClean="0">
                <a:latin typeface="Arial" pitchFamily="34" charset="0"/>
                <a:ea typeface="ＭＳ Ｐゴシック" pitchFamily="-84" charset="-128"/>
                <a:cs typeface="Arial" pitchFamily="34" charset="0"/>
              </a:rPr>
              <a:t>Travel worldwide with qualification</a:t>
            </a:r>
          </a:p>
        </p:txBody>
      </p:sp>
      <p:pic>
        <p:nvPicPr>
          <p:cNvPr id="41987" name="Picture 1" descr="green-job-crossroads"/>
          <p:cNvPicPr>
            <a:picLocks noChangeAspect="1" noChangeArrowheads="1"/>
          </p:cNvPicPr>
          <p:nvPr/>
        </p:nvPicPr>
        <p:blipFill>
          <a:blip r:embed="rId3" cstate="print"/>
          <a:srcRect/>
          <a:stretch>
            <a:fillRect/>
          </a:stretch>
        </p:blipFill>
        <p:spPr bwMode="auto">
          <a:xfrm>
            <a:off x="5148263" y="2133600"/>
            <a:ext cx="3455987" cy="34559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 calcmode="lin" valueType="num">
                                      <p:cBhvr additive="base">
                                        <p:cTn id="4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 calcmode="lin" valueType="num">
                                      <p:cBhvr additive="base">
                                        <p:cTn id="5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468313" y="765175"/>
            <a:ext cx="8229600" cy="711200"/>
          </a:xfrm>
        </p:spPr>
        <p:txBody>
          <a:bodyPr/>
          <a:lstStyle/>
          <a:p>
            <a:pPr algn="ctr" eaLnBrk="1" hangingPunct="1"/>
            <a:r>
              <a:rPr lang="en-IE" sz="3200" smtClean="0">
                <a:latin typeface="Arial" pitchFamily="34" charset="0"/>
                <a:ea typeface="ＭＳ Ｐゴシック" pitchFamily="-84" charset="-128"/>
                <a:cs typeface="Arial" pitchFamily="34" charset="0"/>
              </a:rPr>
              <a:t>Useful links</a:t>
            </a:r>
          </a:p>
        </p:txBody>
      </p:sp>
      <p:sp>
        <p:nvSpPr>
          <p:cNvPr id="44034" name="Content Placeholder 2"/>
          <p:cNvSpPr>
            <a:spLocks noGrp="1"/>
          </p:cNvSpPr>
          <p:nvPr>
            <p:ph idx="1"/>
          </p:nvPr>
        </p:nvSpPr>
        <p:spPr/>
        <p:txBody>
          <a:bodyPr/>
          <a:lstStyle/>
          <a:p>
            <a:pPr eaLnBrk="1" hangingPunct="1"/>
            <a:r>
              <a:rPr lang="en-IE" smtClean="0">
                <a:latin typeface="Arial" pitchFamily="34" charset="0"/>
                <a:ea typeface="ＭＳ Ｐゴシック" pitchFamily="-84" charset="-128"/>
                <a:cs typeface="Arial" pitchFamily="34" charset="0"/>
                <a:hlinkClick r:id="rId3"/>
              </a:rPr>
              <a:t>http://www.dit.ie/</a:t>
            </a:r>
          </a:p>
          <a:p>
            <a:pPr eaLnBrk="1" hangingPunct="1"/>
            <a:r>
              <a:rPr lang="en-IE" smtClean="0">
                <a:latin typeface="Arial" pitchFamily="34" charset="0"/>
                <a:ea typeface="ＭＳ Ｐゴシック" pitchFamily="-84" charset="-128"/>
                <a:cs typeface="Arial" pitchFamily="34" charset="0"/>
                <a:hlinkClick r:id="rId3"/>
              </a:rPr>
              <a:t>http://www.hea.ie/</a:t>
            </a:r>
            <a:endParaRPr lang="en-IE" smtClean="0">
              <a:latin typeface="Arial" pitchFamily="34" charset="0"/>
              <a:ea typeface="ＭＳ Ｐゴシック" pitchFamily="-84" charset="-128"/>
              <a:cs typeface="Arial" pitchFamily="34" charset="0"/>
            </a:endParaRPr>
          </a:p>
          <a:p>
            <a:pPr eaLnBrk="1" hangingPunct="1"/>
            <a:r>
              <a:rPr lang="en-IE" smtClean="0">
                <a:latin typeface="Arial" pitchFamily="34" charset="0"/>
                <a:ea typeface="ＭＳ Ｐゴシック" pitchFamily="-84" charset="-128"/>
                <a:cs typeface="Arial" pitchFamily="34" charset="0"/>
                <a:hlinkClick r:id="rId4"/>
              </a:rPr>
              <a:t>http://www.nqai.ie/</a:t>
            </a:r>
            <a:endParaRPr lang="en-IE" smtClean="0">
              <a:latin typeface="Arial" pitchFamily="34" charset="0"/>
              <a:ea typeface="ＭＳ Ｐゴシック" pitchFamily="-84" charset="-128"/>
              <a:cs typeface="Arial" pitchFamily="34" charset="0"/>
            </a:endParaRPr>
          </a:p>
          <a:p>
            <a:pPr eaLnBrk="1" hangingPunct="1"/>
            <a:r>
              <a:rPr lang="en-IE" smtClean="0">
                <a:latin typeface="Arial" pitchFamily="34" charset="0"/>
                <a:ea typeface="ＭＳ Ｐゴシック" pitchFamily="-84" charset="-128"/>
                <a:cs typeface="Arial" pitchFamily="34" charset="0"/>
                <a:hlinkClick r:id="rId5"/>
              </a:rPr>
              <a:t>http://www.educationireland.ie/</a:t>
            </a:r>
            <a:endParaRPr lang="en-IE" smtClean="0">
              <a:latin typeface="Arial" pitchFamily="34" charset="0"/>
              <a:ea typeface="ＭＳ Ｐゴシック" pitchFamily="-84" charset="-128"/>
              <a:cs typeface="Arial" pitchFamily="34" charset="0"/>
            </a:endParaRPr>
          </a:p>
          <a:p>
            <a:pPr eaLnBrk="1" hangingPunct="1"/>
            <a:r>
              <a:rPr lang="en-IE" smtClean="0">
                <a:latin typeface="Arial" pitchFamily="34" charset="0"/>
                <a:ea typeface="ＭＳ Ｐゴシック" pitchFamily="-84" charset="-128"/>
                <a:cs typeface="Arial" pitchFamily="34" charset="0"/>
                <a:hlinkClick r:id="rId6"/>
              </a:rPr>
              <a:t>http://www.careersportal.ie/</a:t>
            </a:r>
            <a:endParaRPr lang="en-IE" smtClean="0">
              <a:latin typeface="Arial" pitchFamily="34" charset="0"/>
              <a:ea typeface="ＭＳ Ｐゴシック" pitchFamily="-84" charset="-128"/>
              <a:cs typeface="Arial" pitchFamily="34" charset="0"/>
            </a:endParaRPr>
          </a:p>
          <a:p>
            <a:pPr eaLnBrk="1" hangingPunct="1"/>
            <a:r>
              <a:rPr lang="en-IE" smtClean="0">
                <a:latin typeface="Arial" pitchFamily="34" charset="0"/>
                <a:ea typeface="ＭＳ Ｐゴシック" pitchFamily="-84" charset="-128"/>
                <a:cs typeface="Arial" pitchFamily="34" charset="0"/>
                <a:hlinkClick r:id="rId7"/>
              </a:rPr>
              <a:t>http://www.cao.ie/</a:t>
            </a:r>
            <a:endParaRPr lang="en-IE" smtClean="0">
              <a:latin typeface="Arial" pitchFamily="34" charset="0"/>
              <a:ea typeface="ＭＳ Ｐゴシック" pitchFamily="-84" charset="-128"/>
              <a:cs typeface="Arial" pitchFamily="34" charset="0"/>
            </a:endParaRPr>
          </a:p>
          <a:p>
            <a:pPr eaLnBrk="1" hangingPunct="1"/>
            <a:endParaRPr lang="en-IE" smtClean="0">
              <a:latin typeface="Arial" pitchFamily="34" charset="0"/>
              <a:ea typeface="ＭＳ Ｐゴシック" pitchFamily="-84" charset="-128"/>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pPr eaLnBrk="1" hangingPunct="1"/>
            <a:r>
              <a:rPr lang="en-IE" smtClean="0">
                <a:latin typeface="Arial" pitchFamily="34" charset="0"/>
                <a:ea typeface="ＭＳ Ｐゴシック" pitchFamily="-84" charset="-128"/>
                <a:cs typeface="Arial" pitchFamily="34" charset="0"/>
              </a:rPr>
              <a:t>References</a:t>
            </a:r>
          </a:p>
        </p:txBody>
      </p:sp>
      <p:sp>
        <p:nvSpPr>
          <p:cNvPr id="46082" name="Content Placeholder 2"/>
          <p:cNvSpPr>
            <a:spLocks noGrp="1"/>
          </p:cNvSpPr>
          <p:nvPr>
            <p:ph idx="1"/>
          </p:nvPr>
        </p:nvSpPr>
        <p:spPr/>
        <p:txBody>
          <a:bodyPr/>
          <a:lstStyle/>
          <a:p>
            <a:pPr eaLnBrk="1" hangingPunct="1"/>
            <a:r>
              <a:rPr lang="en-IE" sz="1800" smtClean="0">
                <a:latin typeface="Arial" pitchFamily="34" charset="0"/>
                <a:ea typeface="ＭＳ Ｐゴシック" pitchFamily="-84" charset="-128"/>
                <a:cs typeface="Arial" pitchFamily="34" charset="0"/>
              </a:rPr>
              <a:t>http://www.agefotostock.com/en/Stock-Images/Low-Budget-Royalty-Free/ESY-001109792</a:t>
            </a:r>
          </a:p>
          <a:p>
            <a:pPr eaLnBrk="1" hangingPunct="1"/>
            <a:r>
              <a:rPr lang="en-IE" sz="1800" smtClean="0">
                <a:latin typeface="Arial" pitchFamily="34" charset="0"/>
                <a:ea typeface="ＭＳ Ｐゴシック" pitchFamily="-84" charset="-128"/>
                <a:cs typeface="Arial" pitchFamily="34" charset="0"/>
              </a:rPr>
              <a:t>http://www.theimportanceofeducation.com/</a:t>
            </a:r>
          </a:p>
          <a:p>
            <a:pPr eaLnBrk="1" hangingPunct="1"/>
            <a:r>
              <a:rPr lang="en-IE" sz="1800" smtClean="0">
                <a:latin typeface="Arial" pitchFamily="34" charset="0"/>
                <a:ea typeface="ＭＳ Ｐゴシック" pitchFamily="-84" charset="-128"/>
                <a:cs typeface="Arial" pitchFamily="34" charset="0"/>
              </a:rPr>
              <a:t>http://en.wikipedia.org/wiki/Higher_education</a:t>
            </a:r>
          </a:p>
          <a:p>
            <a:pPr eaLnBrk="1" hangingPunct="1"/>
            <a:r>
              <a:rPr lang="en-IE" sz="1800" smtClean="0">
                <a:latin typeface="Arial" pitchFamily="34" charset="0"/>
                <a:ea typeface="ＭＳ Ｐゴシック" pitchFamily="-84" charset="-128"/>
                <a:cs typeface="Arial" pitchFamily="34" charset="0"/>
              </a:rPr>
              <a:t>http://en.wikipedia.org/wiki/Further_education</a:t>
            </a:r>
          </a:p>
          <a:p>
            <a:pPr eaLnBrk="1" hangingPunct="1"/>
            <a:r>
              <a:rPr lang="en-IE" sz="1800" smtClean="0">
                <a:latin typeface="Arial" pitchFamily="34" charset="0"/>
                <a:ea typeface="ＭＳ Ｐゴシック" pitchFamily="-84" charset="-128"/>
                <a:cs typeface="Arial" pitchFamily="34" charset="0"/>
              </a:rPr>
              <a:t>http://www.businessdictionary.com/definition/labor-market.html</a:t>
            </a:r>
          </a:p>
          <a:p>
            <a:pPr marL="273050" lvl="1" indent="-273050" eaLnBrk="1" hangingPunct="1">
              <a:buClr>
                <a:srgbClr val="0BD0D9"/>
              </a:buClr>
              <a:buSzPct val="95000"/>
            </a:pPr>
            <a:r>
              <a:rPr lang="en-IE" sz="1800" smtClean="0">
                <a:latin typeface="Arial" pitchFamily="34" charset="0"/>
                <a:ea typeface="ＭＳ Ｐゴシック" pitchFamily="-84" charset="-128"/>
                <a:cs typeface="Arial" pitchFamily="34" charset="0"/>
              </a:rPr>
              <a:t>http://www.nfq.ie/nfq/en/about_NFQ/about_the_NFQ.html</a:t>
            </a:r>
          </a:p>
          <a:p>
            <a:pPr marL="273050" lvl="1" indent="-273050" eaLnBrk="1" hangingPunct="1">
              <a:buClr>
                <a:srgbClr val="0BD0D9"/>
              </a:buClr>
              <a:buSzPct val="95000"/>
            </a:pPr>
            <a:r>
              <a:rPr lang="en-IE" sz="1800" smtClean="0">
                <a:latin typeface="Arial" pitchFamily="34" charset="0"/>
                <a:ea typeface="ＭＳ Ｐゴシック" pitchFamily="-84" charset="-128"/>
                <a:cs typeface="Arial" pitchFamily="34" charset="0"/>
              </a:rPr>
              <a:t>http://www.thefreedictionary.com/qualification</a:t>
            </a:r>
          </a:p>
          <a:p>
            <a:pPr marL="273050" lvl="1" indent="-273050" eaLnBrk="1" hangingPunct="1">
              <a:buClr>
                <a:srgbClr val="0BD0D9"/>
              </a:buClr>
              <a:buSzPct val="95000"/>
            </a:pPr>
            <a:r>
              <a:rPr lang="en-IE" sz="1800" smtClean="0">
                <a:latin typeface="Arial" pitchFamily="34" charset="0"/>
                <a:ea typeface="ＭＳ Ｐゴシック" pitchFamily="-84" charset="-128"/>
                <a:cs typeface="Arial" pitchFamily="34" charset="0"/>
              </a:rPr>
              <a:t>http://www.prompt-communications.com/techtoons/labels/music.html</a:t>
            </a:r>
          </a:p>
          <a:p>
            <a:pPr eaLnBrk="1" hangingPunct="1"/>
            <a:r>
              <a:rPr lang="en-GB" sz="1800" smtClean="0">
                <a:latin typeface="Arial" pitchFamily="34" charset="0"/>
                <a:ea typeface="ＭＳ Ｐゴシック" pitchFamily="-84" charset="-128"/>
                <a:cs typeface="Arial" pitchFamily="34" charset="0"/>
              </a:rPr>
              <a:t>http://alntv.wordpress.com/category/konversations-with-kids/</a:t>
            </a:r>
            <a:endParaRPr lang="en-IE" sz="1800" smtClean="0">
              <a:latin typeface="Arial" pitchFamily="34" charset="0"/>
              <a:ea typeface="ＭＳ Ｐゴシック" pitchFamily="-84" charset="-128"/>
              <a:cs typeface="Arial" pitchFamily="34" charset="0"/>
            </a:endParaRPr>
          </a:p>
          <a:p>
            <a:pPr eaLnBrk="1" hangingPunct="1"/>
            <a:endParaRPr lang="en-IE" smtClean="0">
              <a:latin typeface="Arial" pitchFamily="34" charset="0"/>
              <a:ea typeface="ＭＳ Ｐゴシック" pitchFamily="-84" charset="-128"/>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7" descr="Cartoon scientist - isolated illustration"/>
          <p:cNvPicPr>
            <a:picLocks noChangeAspect="1" noChangeArrowheads="1"/>
          </p:cNvPicPr>
          <p:nvPr/>
        </p:nvPicPr>
        <p:blipFill>
          <a:blip r:embed="rId3" cstate="print"/>
          <a:srcRect/>
          <a:stretch>
            <a:fillRect/>
          </a:stretch>
        </p:blipFill>
        <p:spPr bwMode="auto">
          <a:xfrm>
            <a:off x="5508625" y="2492375"/>
            <a:ext cx="3024188" cy="3765550"/>
          </a:xfrm>
          <a:prstGeom prst="rect">
            <a:avLst/>
          </a:prstGeom>
          <a:noFill/>
          <a:ln w="9525">
            <a:noFill/>
            <a:miter lim="800000"/>
            <a:headEnd/>
            <a:tailEnd/>
          </a:ln>
        </p:spPr>
      </p:pic>
      <p:sp>
        <p:nvSpPr>
          <p:cNvPr id="6" name="Cloud 5"/>
          <p:cNvSpPr/>
          <p:nvPr/>
        </p:nvSpPr>
        <p:spPr>
          <a:xfrm>
            <a:off x="0" y="2060575"/>
            <a:ext cx="6156325" cy="2376488"/>
          </a:xfrm>
          <a:prstGeom prst="cloud">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E" dirty="0"/>
          </a:p>
        </p:txBody>
      </p:sp>
      <p:sp>
        <p:nvSpPr>
          <p:cNvPr id="11267" name="Content Placeholder 2"/>
          <p:cNvSpPr>
            <a:spLocks noGrp="1"/>
          </p:cNvSpPr>
          <p:nvPr>
            <p:ph idx="1"/>
          </p:nvPr>
        </p:nvSpPr>
        <p:spPr>
          <a:xfrm>
            <a:off x="539750" y="2565400"/>
            <a:ext cx="5364163" cy="1511300"/>
          </a:xfrm>
        </p:spPr>
        <p:txBody>
          <a:bodyPr/>
          <a:lstStyle/>
          <a:p>
            <a:pPr algn="ctr" eaLnBrk="1" hangingPunct="1">
              <a:lnSpc>
                <a:spcPct val="80000"/>
              </a:lnSpc>
              <a:buFont typeface="Wingdings 2" pitchFamily="18" charset="2"/>
              <a:buNone/>
            </a:pPr>
            <a:r>
              <a:rPr lang="en-IE" altLang="en-US" b="1" i="1" smtClean="0">
                <a:solidFill>
                  <a:srgbClr val="F2F2F2"/>
                </a:solidFill>
                <a:latin typeface="Arial" pitchFamily="34" charset="0"/>
                <a:ea typeface="ＭＳ Ｐゴシック" pitchFamily="-84" charset="-128"/>
                <a:cs typeface="Arial" pitchFamily="34" charset="0"/>
              </a:rPr>
              <a:t>”</a:t>
            </a:r>
            <a:r>
              <a:rPr lang="en-IE" b="1" i="1" smtClean="0">
                <a:solidFill>
                  <a:srgbClr val="F2F2F2"/>
                </a:solidFill>
                <a:latin typeface="Arial" pitchFamily="34" charset="0"/>
                <a:ea typeface="ＭＳ Ｐゴシック" pitchFamily="-84" charset="-128"/>
                <a:cs typeface="Arial" pitchFamily="34" charset="0"/>
              </a:rPr>
              <a:t>Education is what remains after one has forgotten everything learned at school</a:t>
            </a:r>
            <a:r>
              <a:rPr lang="en-IE" altLang="en-US" b="1" i="1" smtClean="0">
                <a:solidFill>
                  <a:srgbClr val="F2F2F2"/>
                </a:solidFill>
                <a:latin typeface="Arial" pitchFamily="34" charset="0"/>
                <a:ea typeface="ＭＳ Ｐゴシック" pitchFamily="-84" charset="-128"/>
                <a:cs typeface="Arial" pitchFamily="34" charset="0"/>
              </a:rPr>
              <a:t>”</a:t>
            </a:r>
            <a:r>
              <a:rPr lang="en-IE" b="1" i="1" smtClean="0">
                <a:solidFill>
                  <a:srgbClr val="F2F2F2"/>
                </a:solidFill>
                <a:latin typeface="Arial" pitchFamily="34" charset="0"/>
                <a:ea typeface="ＭＳ Ｐゴシック" pitchFamily="-84" charset="-128"/>
                <a:cs typeface="Arial" pitchFamily="34" charset="0"/>
              </a:rPr>
              <a:t> – Albert Einstein</a:t>
            </a:r>
            <a:endParaRPr lang="en-IE" sz="2200" b="1" i="1" smtClean="0">
              <a:solidFill>
                <a:srgbClr val="F2F2F2"/>
              </a:solidFill>
              <a:latin typeface="Arial" pitchFamily="34" charset="0"/>
              <a:ea typeface="ＭＳ Ｐゴシック" pitchFamily="-84" charset="-128"/>
              <a:cs typeface="Arial" pitchFamily="34" charset="0"/>
            </a:endParaRPr>
          </a:p>
          <a:p>
            <a:pPr algn="ctr" eaLnBrk="1" hangingPunct="1">
              <a:lnSpc>
                <a:spcPct val="80000"/>
              </a:lnSpc>
              <a:buFont typeface="Wingdings 2" pitchFamily="18" charset="2"/>
              <a:buNone/>
            </a:pPr>
            <a:endParaRPr lang="en-IE" sz="2200" b="1" i="1" smtClean="0">
              <a:latin typeface="Arial" pitchFamily="34" charset="0"/>
              <a:ea typeface="ＭＳ Ｐゴシック" pitchFamily="-84" charset="-128"/>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70" decel="100000"/>
                                        <p:tgtEl>
                                          <p:spTgt spid="6"/>
                                        </p:tgtEl>
                                      </p:cBhvr>
                                    </p:animEffect>
                                    <p:animScale>
                                      <p:cBhvr>
                                        <p:cTn id="8" dur="770" decel="100000"/>
                                        <p:tgtEl>
                                          <p:spTgt spid="6"/>
                                        </p:tgtEl>
                                      </p:cBhvr>
                                      <p:from x="10000" y="10000"/>
                                      <p:to x="200000" y="450000"/>
                                    </p:animScale>
                                    <p:animScale>
                                      <p:cBhvr>
                                        <p:cTn id="9" dur="1230" accel="100000" fill="hold">
                                          <p:stCondLst>
                                            <p:cond delay="770"/>
                                          </p:stCondLst>
                                        </p:cTn>
                                        <p:tgtEl>
                                          <p:spTgt spid="6"/>
                                        </p:tgtEl>
                                      </p:cBhvr>
                                      <p:from x="200000" y="450000"/>
                                      <p:to x="100000" y="100000"/>
                                    </p:animScale>
                                    <p:set>
                                      <p:cBhvr>
                                        <p:cTn id="10" dur="770" fill="hold"/>
                                        <p:tgtEl>
                                          <p:spTgt spid="6"/>
                                        </p:tgtEl>
                                        <p:attrNameLst>
                                          <p:attrName>ppt_x</p:attrName>
                                        </p:attrNameLst>
                                      </p:cBhvr>
                                      <p:to>
                                        <p:strVal val="(0.5)"/>
                                      </p:to>
                                    </p:set>
                                    <p:anim from="(0.5)" to="(#ppt_x)" calcmode="lin" valueType="num">
                                      <p:cBhvr>
                                        <p:cTn id="11" dur="1230" accel="100000" fill="hold">
                                          <p:stCondLst>
                                            <p:cond delay="770"/>
                                          </p:stCondLst>
                                        </p:cTn>
                                        <p:tgtEl>
                                          <p:spTgt spid="6"/>
                                        </p:tgtEl>
                                        <p:attrNameLst>
                                          <p:attrName>ppt_x</p:attrName>
                                        </p:attrNameLst>
                                      </p:cBhvr>
                                    </p:anim>
                                    <p:set>
                                      <p:cBhvr>
                                        <p:cTn id="12" dur="770" fill="hold"/>
                                        <p:tgtEl>
                                          <p:spTgt spid="6"/>
                                        </p:tgtEl>
                                        <p:attrNameLst>
                                          <p:attrName>ppt_y</p:attrName>
                                        </p:attrNameLst>
                                      </p:cBhvr>
                                      <p:to>
                                        <p:strVal val="(#ppt_y+0.4)"/>
                                      </p:to>
                                    </p:set>
                                    <p:anim from="(#ppt_y+0.4)" to="(#ppt_y)" calcmode="lin" valueType="num">
                                      <p:cBhvr>
                                        <p:cTn id="13" dur="1230" accel="100000" fill="hold">
                                          <p:stCondLst>
                                            <p:cond delay="770"/>
                                          </p:stCondLst>
                                        </p:cTn>
                                        <p:tgtEl>
                                          <p:spTgt spid="6"/>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11267">
                                            <p:txEl>
                                              <p:pRg st="0" end="0"/>
                                            </p:txEl>
                                          </p:spTgt>
                                        </p:tgtEl>
                                        <p:attrNameLst>
                                          <p:attrName>style.visibility</p:attrName>
                                        </p:attrNameLst>
                                      </p:cBhvr>
                                      <p:to>
                                        <p:strVal val="visible"/>
                                      </p:to>
                                    </p:set>
                                    <p:animEffect transition="in" filter="slide(fromBottom)">
                                      <p:cBhvr>
                                        <p:cTn id="18" dur="500"/>
                                        <p:tgtEl>
                                          <p:spTgt spid="112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468313" y="908050"/>
            <a:ext cx="8229600" cy="652463"/>
          </a:xfrm>
        </p:spPr>
        <p:txBody>
          <a:bodyPr/>
          <a:lstStyle/>
          <a:p>
            <a:pPr algn="ctr" eaLnBrk="1" hangingPunct="1"/>
            <a:r>
              <a:rPr lang="en-IE" sz="2800" smtClean="0">
                <a:latin typeface="Arial" pitchFamily="34" charset="0"/>
                <a:ea typeface="ＭＳ Ｐゴシック" pitchFamily="-84" charset="-128"/>
                <a:cs typeface="Arial" pitchFamily="34" charset="0"/>
              </a:rPr>
              <a:t>Reflecting on the past</a:t>
            </a:r>
          </a:p>
        </p:txBody>
      </p:sp>
      <p:sp>
        <p:nvSpPr>
          <p:cNvPr id="3" name="Content Placeholder 2"/>
          <p:cNvSpPr>
            <a:spLocks noGrp="1"/>
          </p:cNvSpPr>
          <p:nvPr>
            <p:ph idx="1"/>
          </p:nvPr>
        </p:nvSpPr>
        <p:spPr/>
        <p:txBody>
          <a:bodyPr>
            <a:normAutofit/>
          </a:bodyPr>
          <a:lstStyle/>
          <a:p>
            <a:pPr marL="548640" indent="-411480" eaLnBrk="1" fontAlgn="auto" hangingPunct="1">
              <a:spcAft>
                <a:spcPts val="0"/>
              </a:spcAft>
              <a:buClr>
                <a:schemeClr val="tx1">
                  <a:shade val="95000"/>
                </a:schemeClr>
              </a:buClr>
              <a:buFont typeface="Wingdings 2"/>
              <a:buNone/>
              <a:defRPr/>
            </a:pPr>
            <a:r>
              <a:rPr lang="en-IE" sz="2200" b="1" dirty="0" smtClean="0">
                <a:latin typeface="Arial" pitchFamily="34" charset="0"/>
                <a:ea typeface="+mn-ea"/>
                <a:cs typeface="Arial" pitchFamily="34" charset="0"/>
              </a:rPr>
              <a:t>Question: </a:t>
            </a:r>
          </a:p>
          <a:p>
            <a:pPr marL="548640" indent="-411480" eaLnBrk="1" fontAlgn="auto" hangingPunct="1">
              <a:spcAft>
                <a:spcPts val="0"/>
              </a:spcAft>
              <a:buClr>
                <a:schemeClr val="tx1">
                  <a:shade val="95000"/>
                </a:schemeClr>
              </a:buClr>
              <a:buFont typeface="Wingdings 2"/>
              <a:buNone/>
              <a:defRPr/>
            </a:pPr>
            <a:r>
              <a:rPr lang="en-IE" sz="2200" dirty="0" smtClean="0">
                <a:latin typeface="Arial" pitchFamily="34" charset="0"/>
                <a:ea typeface="+mn-ea"/>
                <a:cs typeface="Arial" pitchFamily="34" charset="0"/>
              </a:rPr>
              <a:t>How would you define education?</a:t>
            </a:r>
          </a:p>
          <a:p>
            <a:pPr marL="548640" indent="-411480" eaLnBrk="1" fontAlgn="auto" hangingPunct="1">
              <a:spcAft>
                <a:spcPts val="0"/>
              </a:spcAft>
              <a:buClr>
                <a:schemeClr val="tx1">
                  <a:shade val="95000"/>
                </a:schemeClr>
              </a:buClr>
              <a:buFont typeface="Wingdings 2"/>
              <a:buNone/>
              <a:defRPr/>
            </a:pPr>
            <a:endParaRPr lang="en-IE" sz="2200" dirty="0" smtClean="0">
              <a:latin typeface="Arial" pitchFamily="34" charset="0"/>
              <a:ea typeface="+mn-ea"/>
              <a:cs typeface="Arial" pitchFamily="34" charset="0"/>
            </a:endParaRPr>
          </a:p>
          <a:p>
            <a:pPr marL="548640" indent="-411480" eaLnBrk="1" fontAlgn="auto" hangingPunct="1">
              <a:spcAft>
                <a:spcPts val="0"/>
              </a:spcAft>
              <a:buClr>
                <a:schemeClr val="tx1">
                  <a:shade val="95000"/>
                </a:schemeClr>
              </a:buClr>
              <a:buFont typeface="Wingdings 2"/>
              <a:buNone/>
              <a:defRPr/>
            </a:pPr>
            <a:r>
              <a:rPr lang="en-IE" sz="2200" b="1" dirty="0" smtClean="0">
                <a:latin typeface="Arial" pitchFamily="34" charset="0"/>
                <a:ea typeface="+mn-ea"/>
                <a:cs typeface="Arial" pitchFamily="34" charset="0"/>
              </a:rPr>
              <a:t>To do: </a:t>
            </a:r>
          </a:p>
          <a:p>
            <a:pPr marL="548640" indent="-411480" eaLnBrk="1" fontAlgn="auto" hangingPunct="1">
              <a:spcAft>
                <a:spcPts val="0"/>
              </a:spcAft>
              <a:buClr>
                <a:schemeClr val="tx1">
                  <a:shade val="95000"/>
                </a:schemeClr>
              </a:buClr>
              <a:buFont typeface="Wingdings 2"/>
              <a:buNone/>
              <a:defRPr/>
            </a:pPr>
            <a:r>
              <a:rPr lang="en-IE" sz="2200" dirty="0" smtClean="0">
                <a:latin typeface="Arial" pitchFamily="34" charset="0"/>
                <a:ea typeface="+mn-ea"/>
                <a:cs typeface="Arial" pitchFamily="34" charset="0"/>
              </a:rPr>
              <a:t>Design an inspirational quote which you would like people</a:t>
            </a:r>
          </a:p>
          <a:p>
            <a:pPr marL="548640" indent="-411480" eaLnBrk="1" fontAlgn="auto" hangingPunct="1">
              <a:spcAft>
                <a:spcPts val="0"/>
              </a:spcAft>
              <a:buClr>
                <a:schemeClr val="tx1">
                  <a:shade val="95000"/>
                </a:schemeClr>
              </a:buClr>
              <a:buFont typeface="Wingdings 2"/>
              <a:buNone/>
              <a:defRPr/>
            </a:pPr>
            <a:r>
              <a:rPr lang="en-IE" sz="2200" dirty="0" smtClean="0">
                <a:latin typeface="Arial" pitchFamily="34" charset="0"/>
                <a:ea typeface="+mn-ea"/>
                <a:cs typeface="Arial" pitchFamily="34" charset="0"/>
              </a:rPr>
              <a:t>to remember in the future. </a:t>
            </a:r>
          </a:p>
          <a:p>
            <a:pPr marL="548640" indent="-411480" eaLnBrk="1" fontAlgn="auto" hangingPunct="1">
              <a:spcAft>
                <a:spcPts val="0"/>
              </a:spcAft>
              <a:buClr>
                <a:schemeClr val="tx1">
                  <a:shade val="95000"/>
                </a:schemeClr>
              </a:buClr>
              <a:buFont typeface="Wingdings 2"/>
              <a:buNone/>
              <a:defRPr/>
            </a:pPr>
            <a:endParaRPr lang="en-IE" sz="2200" dirty="0" smtClean="0">
              <a:latin typeface="Arial" pitchFamily="34" charset="0"/>
              <a:ea typeface="+mn-ea"/>
              <a:cs typeface="Arial" pitchFamily="34" charset="0"/>
            </a:endParaRPr>
          </a:p>
          <a:p>
            <a:pPr marL="548640" indent="-411480" eaLnBrk="1" fontAlgn="auto" hangingPunct="1">
              <a:spcAft>
                <a:spcPts val="0"/>
              </a:spcAft>
              <a:buClr>
                <a:schemeClr val="tx1">
                  <a:shade val="95000"/>
                </a:schemeClr>
              </a:buClr>
              <a:buFont typeface="Wingdings 2"/>
              <a:buNone/>
              <a:defRPr/>
            </a:pPr>
            <a:r>
              <a:rPr lang="en-IE" sz="2200" b="1" dirty="0" smtClean="0">
                <a:latin typeface="Arial" pitchFamily="34" charset="0"/>
                <a:ea typeface="+mn-ea"/>
                <a:cs typeface="Arial" pitchFamily="34" charset="0"/>
              </a:rPr>
              <a:t>Reward:</a:t>
            </a:r>
          </a:p>
          <a:p>
            <a:pPr marL="548640" indent="-411480" eaLnBrk="1" fontAlgn="auto" hangingPunct="1">
              <a:spcAft>
                <a:spcPts val="0"/>
              </a:spcAft>
              <a:buClr>
                <a:schemeClr val="tx1">
                  <a:shade val="95000"/>
                </a:schemeClr>
              </a:buClr>
              <a:buFont typeface="Wingdings 2"/>
              <a:buNone/>
              <a:defRPr/>
            </a:pPr>
            <a:r>
              <a:rPr lang="en-IE" sz="2200" dirty="0" smtClean="0">
                <a:latin typeface="Arial" pitchFamily="34" charset="0"/>
                <a:ea typeface="+mn-ea"/>
                <a:cs typeface="Arial" pitchFamily="34" charset="0"/>
              </a:rPr>
              <a:t>Prize for the group with the most inspiring quote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457200" y="908050"/>
            <a:ext cx="8229600" cy="504825"/>
          </a:xfrm>
        </p:spPr>
        <p:txBody>
          <a:bodyPr/>
          <a:lstStyle/>
          <a:p>
            <a:pPr algn="ctr" eaLnBrk="1" hangingPunct="1"/>
            <a:r>
              <a:rPr lang="en-IE" sz="2800" smtClean="0">
                <a:latin typeface="Arial" pitchFamily="34" charset="0"/>
                <a:ea typeface="ＭＳ Ｐゴシック" pitchFamily="-84" charset="-128"/>
                <a:cs typeface="Arial" pitchFamily="34" charset="0"/>
              </a:rPr>
              <a:t>Exploring Education</a:t>
            </a:r>
          </a:p>
        </p:txBody>
      </p:sp>
      <p:sp>
        <p:nvSpPr>
          <p:cNvPr id="3" name="Content Placeholder 2"/>
          <p:cNvSpPr>
            <a:spLocks noGrp="1"/>
          </p:cNvSpPr>
          <p:nvPr>
            <p:ph idx="1"/>
          </p:nvPr>
        </p:nvSpPr>
        <p:spPr>
          <a:xfrm>
            <a:off x="468313" y="1557338"/>
            <a:ext cx="8229600" cy="4967287"/>
          </a:xfrm>
        </p:spPr>
        <p:txBody>
          <a:bodyPr/>
          <a:lstStyle/>
          <a:p>
            <a:pPr marL="0" indent="0" algn="ctr" eaLnBrk="1" hangingPunct="1">
              <a:buFont typeface="Wingdings 2" pitchFamily="18" charset="2"/>
              <a:buNone/>
            </a:pPr>
            <a:r>
              <a:rPr lang="en-IE" sz="2200" smtClean="0">
                <a:latin typeface="Arial" pitchFamily="34" charset="0"/>
                <a:ea typeface="ＭＳ Ｐゴシック" pitchFamily="-84" charset="-128"/>
                <a:cs typeface="Arial" pitchFamily="34" charset="0"/>
              </a:rPr>
              <a:t>We will explore education together by discussing these questions you answered earlier:</a:t>
            </a:r>
          </a:p>
          <a:p>
            <a:pPr marL="0" indent="0" algn="ctr" eaLnBrk="1" hangingPunct="1">
              <a:buFont typeface="Wingdings 2" pitchFamily="18" charset="2"/>
              <a:buNone/>
            </a:pPr>
            <a:endParaRPr lang="en-IE" sz="2200" smtClean="0">
              <a:latin typeface="Arial" pitchFamily="34" charset="0"/>
              <a:ea typeface="ＭＳ Ｐゴシック" pitchFamily="-84" charset="-128"/>
              <a:cs typeface="Arial" pitchFamily="34" charset="0"/>
            </a:endParaRPr>
          </a:p>
          <a:p>
            <a:pPr marL="0" indent="0"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What do you think education is?</a:t>
            </a:r>
          </a:p>
          <a:p>
            <a:pPr marL="0" indent="0"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Do you think it</a:t>
            </a:r>
            <a:r>
              <a:rPr lang="en-IE" altLang="en-US" sz="1800" smtClean="0">
                <a:latin typeface="Arial" pitchFamily="34" charset="0"/>
                <a:ea typeface="ＭＳ Ｐゴシック" pitchFamily="-84" charset="-128"/>
                <a:cs typeface="Arial" pitchFamily="34" charset="0"/>
              </a:rPr>
              <a:t>’</a:t>
            </a:r>
            <a:r>
              <a:rPr lang="en-IE" sz="1800" smtClean="0">
                <a:latin typeface="Arial" pitchFamily="34" charset="0"/>
                <a:ea typeface="ＭＳ Ｐゴシック" pitchFamily="-84" charset="-128"/>
                <a:cs typeface="Arial" pitchFamily="34" charset="0"/>
              </a:rPr>
              <a:t>s important to have an education? If so, why?</a:t>
            </a:r>
            <a:endParaRPr lang="en-IE" sz="1800" b="1" smtClean="0">
              <a:latin typeface="Arial" pitchFamily="34" charset="0"/>
              <a:ea typeface="ＭＳ Ｐゴシック" pitchFamily="-84" charset="-128"/>
              <a:cs typeface="Arial" pitchFamily="34" charset="0"/>
            </a:endParaRPr>
          </a:p>
          <a:p>
            <a:pPr marL="0" indent="0"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Do you know the structure of the Irish education system?</a:t>
            </a:r>
          </a:p>
          <a:p>
            <a:pPr marL="0" indent="0"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What are higher education and further education?</a:t>
            </a:r>
          </a:p>
          <a:p>
            <a:pPr marL="0" indent="0"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What is the labour market?</a:t>
            </a:r>
          </a:p>
          <a:p>
            <a:pPr marL="0" indent="0"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What is the importance of the labour market?</a:t>
            </a:r>
          </a:p>
          <a:p>
            <a:pPr marL="0" indent="0"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Do you know what the National Qualifications Framework is?</a:t>
            </a:r>
          </a:p>
          <a:p>
            <a:pPr marL="0" indent="0"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What is a qualification? Give three examples.</a:t>
            </a:r>
          </a:p>
          <a:p>
            <a:pPr marL="0" indent="0" eaLnBrk="1" hangingPunct="1">
              <a:buFont typeface="Calibri" pitchFamily="34" charset="0"/>
              <a:buAutoNum type="arabicPeriod"/>
            </a:pPr>
            <a:r>
              <a:rPr lang="en-IE" sz="1800" smtClean="0">
                <a:latin typeface="Arial" pitchFamily="34" charset="0"/>
                <a:ea typeface="ＭＳ Ｐゴシック" pitchFamily="-84" charset="-128"/>
                <a:cs typeface="Arial" pitchFamily="34" charset="0"/>
              </a:rPr>
              <a:t>What are your options when ...</a:t>
            </a:r>
          </a:p>
          <a:p>
            <a:pPr marL="709613" lvl="1" indent="-342900" eaLnBrk="1" hangingPunct="1">
              <a:buFont typeface="Arial" pitchFamily="34" charset="0"/>
              <a:buChar char="•"/>
            </a:pPr>
            <a:r>
              <a:rPr lang="en-IE" sz="1800" smtClean="0">
                <a:latin typeface="Arial" pitchFamily="34" charset="0"/>
                <a:ea typeface="ＭＳ Ｐゴシック" pitchFamily="-84" charset="-128"/>
                <a:cs typeface="Arial" pitchFamily="34" charset="0"/>
              </a:rPr>
              <a:t>You leave second-level with a Leaving Cert?</a:t>
            </a:r>
          </a:p>
          <a:p>
            <a:pPr marL="709613" lvl="1" indent="-342900" eaLnBrk="1" hangingPunct="1">
              <a:buFont typeface="Arial" pitchFamily="34" charset="0"/>
              <a:buChar char="•"/>
            </a:pPr>
            <a:r>
              <a:rPr lang="en-IE" sz="1800" smtClean="0">
                <a:latin typeface="Arial" pitchFamily="34" charset="0"/>
                <a:ea typeface="ＭＳ Ｐゴシック" pitchFamily="-84" charset="-128"/>
                <a:cs typeface="Arial" pitchFamily="34" charset="0"/>
              </a:rPr>
              <a:t>You leave third-level with your qualification?</a:t>
            </a:r>
          </a:p>
          <a:p>
            <a:pPr marL="0" indent="0" eaLnBrk="1" hangingPunct="1">
              <a:buFont typeface="Arial" pitchFamily="34" charset="0"/>
              <a:buChar char="•"/>
            </a:pPr>
            <a:endParaRPr lang="en-IE" sz="1800" smtClean="0">
              <a:latin typeface="Arial" pitchFamily="34" charset="0"/>
              <a:ea typeface="ＭＳ Ｐゴシック" pitchFamily="-84" charset="-128"/>
              <a:cs typeface="Arial" pitchFamily="34" charset="0"/>
            </a:endParaRPr>
          </a:p>
          <a:p>
            <a:pPr marL="0" indent="0" eaLnBrk="1" hangingPunct="1">
              <a:buFont typeface="Arial" pitchFamily="34" charset="0"/>
              <a:buChar char="•"/>
            </a:pPr>
            <a:endParaRPr lang="en-IE" sz="1800" smtClean="0">
              <a:latin typeface="Arial" pitchFamily="34" charset="0"/>
              <a:ea typeface="ＭＳ Ｐゴシック" pitchFamily="-84" charset="-128"/>
              <a:cs typeface="Arial" pitchFamily="34" charset="0"/>
            </a:endParaRPr>
          </a:p>
          <a:p>
            <a:pPr marL="0" indent="0" eaLnBrk="1" hangingPunct="1">
              <a:buFont typeface="Arial" pitchFamily="34" charset="0"/>
              <a:buChar char="•"/>
            </a:pPr>
            <a:endParaRPr lang="en-IE" sz="1800" smtClean="0">
              <a:latin typeface="Arial" pitchFamily="34" charset="0"/>
              <a:ea typeface="ＭＳ Ｐゴシック" pitchFamily="-84" charset="-128"/>
              <a:cs typeface="Arial" pitchFamily="34" charset="0"/>
            </a:endParaRPr>
          </a:p>
          <a:p>
            <a:pPr marL="0" indent="0" eaLnBrk="1" hangingPunct="1"/>
            <a:endParaRPr lang="en-IE" sz="1800" smtClean="0">
              <a:latin typeface="Arial" pitchFamily="34" charset="0"/>
              <a:ea typeface="ＭＳ Ｐゴシック" pitchFamily="-84" charset="-128"/>
              <a:cs typeface="Arial" pitchFamily="34" charset="0"/>
            </a:endParaRPr>
          </a:p>
          <a:p>
            <a:pPr marL="0" indent="0" eaLnBrk="1" hangingPunct="1">
              <a:buFont typeface="Wingdings 2" pitchFamily="18" charset="2"/>
              <a:buNone/>
            </a:pPr>
            <a:r>
              <a:rPr lang="en-IE" smtClean="0">
                <a:latin typeface="Arial" pitchFamily="34" charset="0"/>
                <a:ea typeface="ＭＳ Ｐゴシック" pitchFamily="-84" charset="-128"/>
                <a:cs typeface="Arial"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anim calcmode="lin" valueType="num">
                                      <p:cBhvr>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anim calcmode="lin" valueType="num">
                                      <p:cBhvr>
                                        <p:cTn id="2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1000"/>
                                        <p:tgtEl>
                                          <p:spTgt spid="3">
                                            <p:txEl>
                                              <p:pRg st="7" end="7"/>
                                            </p:txEl>
                                          </p:spTgt>
                                        </p:tgtEl>
                                      </p:cBhvr>
                                    </p:animEffect>
                                    <p:anim calcmode="lin" valueType="num">
                                      <p:cBhvr>
                                        <p:cTn id="3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1000"/>
                                        <p:tgtEl>
                                          <p:spTgt spid="3">
                                            <p:txEl>
                                              <p:pRg st="8" end="8"/>
                                            </p:txEl>
                                          </p:spTgt>
                                        </p:tgtEl>
                                      </p:cBhvr>
                                    </p:animEffect>
                                    <p:anim calcmode="lin" valueType="num">
                                      <p:cBhvr>
                                        <p:cTn id="3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1000"/>
                                        <p:tgtEl>
                                          <p:spTgt spid="3">
                                            <p:txEl>
                                              <p:pRg st="9" end="9"/>
                                            </p:txEl>
                                          </p:spTgt>
                                        </p:tgtEl>
                                      </p:cBhvr>
                                    </p:animEffect>
                                    <p:anim calcmode="lin" valueType="num">
                                      <p:cBhvr>
                                        <p:cTn id="4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9" end="9"/>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1000"/>
                                        <p:tgtEl>
                                          <p:spTgt spid="3">
                                            <p:txEl>
                                              <p:pRg st="10" end="10"/>
                                            </p:txEl>
                                          </p:spTgt>
                                        </p:tgtEl>
                                      </p:cBhvr>
                                    </p:animEffect>
                                    <p:anim calcmode="lin" valueType="num">
                                      <p:cBhvr>
                                        <p:cTn id="4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fade">
                                      <p:cBhvr>
                                        <p:cTn id="52" dur="1000"/>
                                        <p:tgtEl>
                                          <p:spTgt spid="3">
                                            <p:txEl>
                                              <p:pRg st="11" end="11"/>
                                            </p:txEl>
                                          </p:spTgt>
                                        </p:tgtEl>
                                      </p:cBhvr>
                                    </p:animEffect>
                                    <p:anim calcmode="lin" valueType="num">
                                      <p:cBhvr>
                                        <p:cTn id="53"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11" end="11"/>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Effect transition="in" filter="fade">
                                      <p:cBhvr>
                                        <p:cTn id="57" dur="1000"/>
                                        <p:tgtEl>
                                          <p:spTgt spid="3">
                                            <p:txEl>
                                              <p:pRg st="12" end="12"/>
                                            </p:txEl>
                                          </p:spTgt>
                                        </p:tgtEl>
                                      </p:cBhvr>
                                    </p:animEffect>
                                    <p:anim calcmode="lin" valueType="num">
                                      <p:cBhvr>
                                        <p:cTn id="58"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2"/>
          <p:cNvSpPr>
            <a:spLocks noGrp="1"/>
          </p:cNvSpPr>
          <p:nvPr>
            <p:ph sz="half" idx="1"/>
          </p:nvPr>
        </p:nvSpPr>
        <p:spPr>
          <a:xfrm>
            <a:off x="4572000" y="2492375"/>
            <a:ext cx="4103688" cy="3168650"/>
          </a:xfrm>
        </p:spPr>
        <p:txBody>
          <a:bodyPr/>
          <a:lstStyle/>
          <a:p>
            <a:pPr eaLnBrk="1" hangingPunct="1">
              <a:buFont typeface="Wingdings 2" pitchFamily="18" charset="2"/>
              <a:buNone/>
            </a:pPr>
            <a:endParaRPr lang="en-IE" sz="2000" b="1" i="1" smtClean="0">
              <a:latin typeface="Comic Sans MS" pitchFamily="66" charset="0"/>
              <a:ea typeface="ＭＳ Ｐゴシック" pitchFamily="-84" charset="-128"/>
            </a:endParaRPr>
          </a:p>
          <a:p>
            <a:pPr eaLnBrk="1" hangingPunct="1">
              <a:buFont typeface="Wingdings 2" pitchFamily="18" charset="2"/>
              <a:buNone/>
            </a:pPr>
            <a:endParaRPr lang="en-IE" sz="2000" b="1" i="1" smtClean="0">
              <a:latin typeface="Comic Sans MS" pitchFamily="66" charset="0"/>
              <a:ea typeface="ＭＳ Ｐゴシック" pitchFamily="-84" charset="-128"/>
            </a:endParaRPr>
          </a:p>
          <a:p>
            <a:pPr algn="ctr" eaLnBrk="1" hangingPunct="1">
              <a:buFont typeface="Wingdings 2" pitchFamily="18" charset="2"/>
              <a:buNone/>
            </a:pPr>
            <a:endParaRPr lang="en-IE" sz="2000" smtClean="0">
              <a:latin typeface="Comic Sans MS" pitchFamily="66" charset="0"/>
              <a:ea typeface="ＭＳ Ｐゴシック" pitchFamily="-84" charset="-128"/>
            </a:endParaRPr>
          </a:p>
          <a:p>
            <a:pPr eaLnBrk="1" hangingPunct="1"/>
            <a:endParaRPr lang="en-IE" sz="2000" smtClean="0">
              <a:ea typeface="ＭＳ Ｐゴシック" pitchFamily="-84" charset="-128"/>
            </a:endParaRPr>
          </a:p>
        </p:txBody>
      </p:sp>
      <p:sp>
        <p:nvSpPr>
          <p:cNvPr id="23554" name="Title 4"/>
          <p:cNvSpPr>
            <a:spLocks noGrp="1"/>
          </p:cNvSpPr>
          <p:nvPr>
            <p:ph type="title"/>
          </p:nvPr>
        </p:nvSpPr>
        <p:spPr>
          <a:xfrm>
            <a:off x="468313" y="981075"/>
            <a:ext cx="8229600" cy="722313"/>
          </a:xfrm>
        </p:spPr>
        <p:txBody>
          <a:bodyPr/>
          <a:lstStyle/>
          <a:p>
            <a:pPr marL="514350" indent="-514350" eaLnBrk="1" hangingPunct="1">
              <a:buFont typeface="Calibri" pitchFamily="34" charset="0"/>
              <a:buAutoNum type="arabicPeriod"/>
            </a:pPr>
            <a:r>
              <a:rPr lang="en-IE" sz="2800" smtClean="0">
                <a:latin typeface="Arial" pitchFamily="34" charset="0"/>
                <a:ea typeface="ＭＳ Ｐゴシック" pitchFamily="-84" charset="-128"/>
                <a:cs typeface="Arial" pitchFamily="34" charset="0"/>
              </a:rPr>
              <a:t>What do you think education is?</a:t>
            </a:r>
          </a:p>
        </p:txBody>
      </p:sp>
      <p:pic>
        <p:nvPicPr>
          <p:cNvPr id="23555" name="Picture 2" descr="DIT crest">
            <a:hlinkClick r:id="rId3"/>
          </p:cNvPr>
          <p:cNvPicPr>
            <a:picLocks noChangeAspect="1" noChangeArrowheads="1"/>
          </p:cNvPicPr>
          <p:nvPr/>
        </p:nvPicPr>
        <p:blipFill>
          <a:blip r:embed="rId4" cstate="print"/>
          <a:srcRect/>
          <a:stretch>
            <a:fillRect/>
          </a:stretch>
        </p:blipFill>
        <p:spPr bwMode="auto">
          <a:xfrm>
            <a:off x="6227763" y="5732463"/>
            <a:ext cx="952500" cy="952500"/>
          </a:xfrm>
          <a:prstGeom prst="rect">
            <a:avLst/>
          </a:prstGeom>
          <a:noFill/>
          <a:ln w="9525">
            <a:noFill/>
            <a:miter lim="800000"/>
            <a:headEnd/>
            <a:tailEnd/>
          </a:ln>
        </p:spPr>
      </p:pic>
      <p:pic>
        <p:nvPicPr>
          <p:cNvPr id="23556" name="Picture 6" descr="DIT Access Service"/>
          <p:cNvPicPr>
            <a:picLocks noChangeAspect="1" noChangeArrowheads="1"/>
          </p:cNvPicPr>
          <p:nvPr/>
        </p:nvPicPr>
        <p:blipFill>
          <a:blip r:embed="rId5" cstate="print"/>
          <a:srcRect/>
          <a:stretch>
            <a:fillRect/>
          </a:stretch>
        </p:blipFill>
        <p:spPr bwMode="auto">
          <a:xfrm>
            <a:off x="7308850" y="5805488"/>
            <a:ext cx="1295400" cy="841375"/>
          </a:xfrm>
          <a:prstGeom prst="rect">
            <a:avLst/>
          </a:prstGeom>
          <a:noFill/>
          <a:ln w="9525">
            <a:noFill/>
            <a:miter lim="800000"/>
            <a:headEnd/>
            <a:tailEnd/>
          </a:ln>
        </p:spPr>
      </p:pic>
      <p:sp>
        <p:nvSpPr>
          <p:cNvPr id="9" name="TextBox 8"/>
          <p:cNvSpPr txBox="1">
            <a:spLocks noChangeArrowheads="1"/>
          </p:cNvSpPr>
          <p:nvPr/>
        </p:nvSpPr>
        <p:spPr bwMode="auto">
          <a:xfrm>
            <a:off x="5003800" y="2125663"/>
            <a:ext cx="3816350" cy="3694112"/>
          </a:xfrm>
          <a:prstGeom prst="rect">
            <a:avLst/>
          </a:prstGeom>
          <a:noFill/>
          <a:ln w="9525">
            <a:noFill/>
            <a:miter lim="800000"/>
            <a:headEnd/>
            <a:tailEnd/>
          </a:ln>
        </p:spPr>
        <p:txBody>
          <a:bodyPr>
            <a:spAutoFit/>
          </a:bodyPr>
          <a:lstStyle/>
          <a:p>
            <a:pPr algn="ctr"/>
            <a:r>
              <a:rPr lang="en-IE" b="1"/>
              <a:t>Education is the process by which:</a:t>
            </a:r>
          </a:p>
          <a:p>
            <a:pPr algn="ctr"/>
            <a:endParaRPr lang="en-IE" b="1"/>
          </a:p>
          <a:p>
            <a:r>
              <a:rPr lang="en-IE"/>
              <a:t>Knowledge or skills are developed through a learning process.</a:t>
            </a:r>
          </a:p>
          <a:p>
            <a:endParaRPr lang="en-IE"/>
          </a:p>
          <a:p>
            <a:pPr algn="ctr"/>
            <a:r>
              <a:rPr lang="en-IE" b="1"/>
              <a:t>Where?</a:t>
            </a:r>
          </a:p>
          <a:p>
            <a:pPr algn="ctr"/>
            <a:endParaRPr lang="en-IE" b="1"/>
          </a:p>
          <a:p>
            <a:r>
              <a:rPr lang="en-IE"/>
              <a:t>The process of learning usually occurs in a place of academic excellence e.g. school, college, university.</a:t>
            </a:r>
          </a:p>
          <a:p>
            <a:endParaRPr lang="en-IE"/>
          </a:p>
        </p:txBody>
      </p:sp>
      <p:pic>
        <p:nvPicPr>
          <p:cNvPr id="23558" name="Picture 8" descr="http://www.prompt-communications.com/techtoons/uploaded_images/itunes_classroom_cartoon-702729.jpg"/>
          <p:cNvPicPr>
            <a:picLocks noChangeAspect="1" noChangeArrowheads="1"/>
          </p:cNvPicPr>
          <p:nvPr/>
        </p:nvPicPr>
        <p:blipFill>
          <a:blip r:embed="rId6" cstate="print"/>
          <a:srcRect/>
          <a:stretch>
            <a:fillRect/>
          </a:stretch>
        </p:blipFill>
        <p:spPr bwMode="auto">
          <a:xfrm>
            <a:off x="395288" y="1989138"/>
            <a:ext cx="4464050" cy="43195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 calcmode="lin" valueType="num">
                                      <p:cBhvr additive="base">
                                        <p:cTn id="13"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anim calcmode="lin" valueType="num">
                                      <p:cBhvr additive="base">
                                        <p:cTn id="19"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6" end="6"/>
                                            </p:txEl>
                                          </p:spTgt>
                                        </p:tgtEl>
                                        <p:attrNameLst>
                                          <p:attrName>style.visibility</p:attrName>
                                        </p:attrNameLst>
                                      </p:cBhvr>
                                      <p:to>
                                        <p:strVal val="visible"/>
                                      </p:to>
                                    </p:set>
                                    <p:anim calcmode="lin" valueType="num">
                                      <p:cBhvr additive="base">
                                        <p:cTn id="25" dur="10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395288" y="1700213"/>
            <a:ext cx="8353425" cy="1008062"/>
          </a:xfrm>
        </p:spPr>
        <p:txBody>
          <a:bodyPr/>
          <a:lstStyle/>
          <a:p>
            <a:pPr marL="514350" indent="-514350" eaLnBrk="1" hangingPunct="1">
              <a:buFont typeface="Calibri" pitchFamily="34" charset="0"/>
              <a:buAutoNum type="arabicPeriod" startAt="2"/>
            </a:pPr>
            <a:r>
              <a:rPr lang="en-IE" sz="2800" smtClean="0">
                <a:latin typeface="Arial" pitchFamily="34" charset="0"/>
                <a:ea typeface="ＭＳ Ｐゴシック" pitchFamily="-84" charset="-128"/>
                <a:cs typeface="Arial" pitchFamily="34" charset="0"/>
              </a:rPr>
              <a:t>Do you think having an education is important? If so, why?</a:t>
            </a:r>
            <a:endParaRPr lang="en-IE" sz="2800" b="1" smtClean="0">
              <a:latin typeface="Arial" pitchFamily="34" charset="0"/>
              <a:ea typeface="ＭＳ Ｐゴシック" pitchFamily="-84" charset="-128"/>
              <a:cs typeface="Arial" pitchFamily="34" charset="0"/>
            </a:endParaRPr>
          </a:p>
        </p:txBody>
      </p:sp>
      <p:sp>
        <p:nvSpPr>
          <p:cNvPr id="8195" name="Content Placeholder 2"/>
          <p:cNvSpPr>
            <a:spLocks noGrp="1"/>
          </p:cNvSpPr>
          <p:nvPr>
            <p:ph idx="1"/>
          </p:nvPr>
        </p:nvSpPr>
        <p:spPr>
          <a:xfrm>
            <a:off x="468313" y="3357563"/>
            <a:ext cx="8229600" cy="1439862"/>
          </a:xfrm>
        </p:spPr>
        <p:txBody>
          <a:bodyPr/>
          <a:lstStyle/>
          <a:p>
            <a:pPr eaLnBrk="1" hangingPunct="1">
              <a:buFont typeface="Wingdings 2" pitchFamily="18" charset="2"/>
              <a:buNone/>
            </a:pPr>
            <a:r>
              <a:rPr lang="en-IE" sz="2000" smtClean="0">
                <a:latin typeface="Arial" pitchFamily="34" charset="0"/>
                <a:ea typeface="ＭＳ Ｐゴシック" pitchFamily="-84" charset="-128"/>
                <a:cs typeface="Arial" pitchFamily="34" charset="0"/>
              </a:rPr>
              <a:t>	</a:t>
            </a:r>
            <a:r>
              <a:rPr lang="en-IE" sz="1800" smtClean="0">
                <a:latin typeface="Arial" pitchFamily="34" charset="0"/>
                <a:ea typeface="ＭＳ Ｐゴシック" pitchFamily="-84" charset="-128"/>
                <a:cs typeface="Arial" pitchFamily="34" charset="0"/>
              </a:rPr>
              <a:t>Education gives you the knowledge and skills that increase your ability to meet your basic needs, widen the range of options open to you in every sphere of life, and enable you to influence the direction your life takes. Your skills also enhance your sense of self-worth, security and belonging.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box(in)">
                                      <p:cBhvr>
                                        <p:cTn id="7" dur="500"/>
                                        <p:tgtEl>
                                          <p:spTgt spid="81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468313" y="620713"/>
            <a:ext cx="8229600" cy="1143000"/>
          </a:xfrm>
        </p:spPr>
        <p:txBody>
          <a:bodyPr/>
          <a:lstStyle/>
          <a:p>
            <a:pPr marL="514350" indent="-514350" eaLnBrk="1" hangingPunct="1">
              <a:buFont typeface="Calibri" pitchFamily="34" charset="0"/>
              <a:buAutoNum type="arabicPeriod" startAt="3"/>
            </a:pPr>
            <a:r>
              <a:rPr lang="en-IE" sz="2800" smtClean="0">
                <a:latin typeface="Arial" pitchFamily="34" charset="0"/>
                <a:ea typeface="ＭＳ Ｐゴシック" pitchFamily="-84" charset="-128"/>
                <a:cs typeface="Arial" pitchFamily="34" charset="0"/>
              </a:rPr>
              <a:t>Do you know the structure of the Irish education system?</a:t>
            </a:r>
          </a:p>
        </p:txBody>
      </p:sp>
      <p:pic>
        <p:nvPicPr>
          <p:cNvPr id="46082" name="Picture 2" descr="C:\Users\andrew\Desktop\Education\Education system.png"/>
          <p:cNvPicPr>
            <a:picLocks noGrp="1" noChangeAspect="1" noChangeArrowheads="1"/>
          </p:cNvPicPr>
          <p:nvPr>
            <p:ph idx="1"/>
          </p:nvPr>
        </p:nvPicPr>
        <p:blipFill>
          <a:blip r:embed="rId3" cstate="print"/>
          <a:srcRect/>
          <a:stretch>
            <a:fillRect/>
          </a:stretch>
        </p:blipFill>
        <p:spPr>
          <a:xfrm>
            <a:off x="755650" y="1844675"/>
            <a:ext cx="7546975" cy="3816350"/>
          </a:xfrm>
          <a:noFill/>
        </p:spPr>
      </p:pic>
      <p:sp>
        <p:nvSpPr>
          <p:cNvPr id="6" name="TextBox 5"/>
          <p:cNvSpPr txBox="1">
            <a:spLocks noChangeArrowheads="1"/>
          </p:cNvSpPr>
          <p:nvPr/>
        </p:nvSpPr>
        <p:spPr bwMode="auto">
          <a:xfrm>
            <a:off x="971550" y="5876925"/>
            <a:ext cx="7416800" cy="646113"/>
          </a:xfrm>
          <a:prstGeom prst="rect">
            <a:avLst/>
          </a:prstGeom>
          <a:noFill/>
          <a:ln w="9525">
            <a:noFill/>
            <a:miter lim="800000"/>
            <a:headEnd/>
            <a:tailEnd/>
          </a:ln>
        </p:spPr>
        <p:txBody>
          <a:bodyPr>
            <a:spAutoFit/>
          </a:bodyPr>
          <a:lstStyle/>
          <a:p>
            <a:r>
              <a:rPr lang="en-IE"/>
              <a:t>The education system is a continuous </a:t>
            </a:r>
            <a:r>
              <a:rPr lang="en-IE" altLang="en-US"/>
              <a:t>‘</a:t>
            </a:r>
            <a:r>
              <a:rPr lang="en-IE"/>
              <a:t>step</a:t>
            </a:r>
            <a:r>
              <a:rPr lang="en-IE" altLang="en-US"/>
              <a:t>’</a:t>
            </a:r>
            <a:r>
              <a:rPr lang="en-IE"/>
              <a:t> process and offers numerous opportunities to you at every level.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fade">
                                      <p:cBhvr>
                                        <p:cTn id="7" dur="1000"/>
                                        <p:tgtEl>
                                          <p:spTgt spid="46082"/>
                                        </p:tgtEl>
                                      </p:cBhvr>
                                    </p:animEffect>
                                    <p:anim calcmode="lin" valueType="num">
                                      <p:cBhvr>
                                        <p:cTn id="8" dur="1000" fill="hold"/>
                                        <p:tgtEl>
                                          <p:spTgt spid="46082"/>
                                        </p:tgtEl>
                                        <p:attrNameLst>
                                          <p:attrName>ppt_x</p:attrName>
                                        </p:attrNameLst>
                                      </p:cBhvr>
                                      <p:tavLst>
                                        <p:tav tm="0">
                                          <p:val>
                                            <p:strVal val="#ppt_x"/>
                                          </p:val>
                                        </p:tav>
                                        <p:tav tm="100000">
                                          <p:val>
                                            <p:strVal val="#ppt_x"/>
                                          </p:val>
                                        </p:tav>
                                      </p:tavLst>
                                    </p:anim>
                                    <p:anim calcmode="lin" valueType="num">
                                      <p:cBhvr>
                                        <p:cTn id="9" dur="1000" fill="hold"/>
                                        <p:tgtEl>
                                          <p:spTgt spid="4608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1125538"/>
            <a:ext cx="8229600" cy="722312"/>
          </a:xfrm>
        </p:spPr>
        <p:txBody>
          <a:bodyPr/>
          <a:lstStyle/>
          <a:p>
            <a:pPr marL="914400" indent="-914400" eaLnBrk="1" hangingPunct="1"/>
            <a:r>
              <a:rPr lang="en-IE" sz="2800" smtClean="0">
                <a:latin typeface="Arial" pitchFamily="34" charset="0"/>
                <a:ea typeface="ＭＳ Ｐゴシック" pitchFamily="-84" charset="-128"/>
                <a:cs typeface="Arial" pitchFamily="34" charset="0"/>
              </a:rPr>
              <a:t>4.	What is higher education?</a:t>
            </a:r>
          </a:p>
        </p:txBody>
      </p:sp>
      <p:sp>
        <p:nvSpPr>
          <p:cNvPr id="5" name="Content Placeholder 4"/>
          <p:cNvSpPr>
            <a:spLocks noGrp="1"/>
          </p:cNvSpPr>
          <p:nvPr>
            <p:ph idx="1"/>
          </p:nvPr>
        </p:nvSpPr>
        <p:spPr>
          <a:xfrm>
            <a:off x="395288" y="1916113"/>
            <a:ext cx="8208962" cy="1728787"/>
          </a:xfrm>
        </p:spPr>
        <p:txBody>
          <a:bodyPr/>
          <a:lstStyle/>
          <a:p>
            <a:pPr eaLnBrk="1" hangingPunct="1"/>
            <a:r>
              <a:rPr lang="en-IE" sz="1800" smtClean="0">
                <a:latin typeface="Arial" pitchFamily="34" charset="0"/>
                <a:ea typeface="ＭＳ Ｐゴシック" pitchFamily="-84" charset="-128"/>
                <a:cs typeface="Arial" pitchFamily="34" charset="0"/>
              </a:rPr>
              <a:t>Higher education is a non-compulsory stage of learning that occurs at Institutes of Technology, Universities and Colleges.</a:t>
            </a:r>
          </a:p>
          <a:p>
            <a:pPr eaLnBrk="1" hangingPunct="1"/>
            <a:r>
              <a:rPr lang="en-IE" sz="1800" smtClean="0">
                <a:latin typeface="Arial" pitchFamily="34" charset="0"/>
                <a:ea typeface="ＭＳ Ｐゴシック" pitchFamily="-84" charset="-128"/>
                <a:cs typeface="Arial" pitchFamily="34" charset="0"/>
              </a:rPr>
              <a:t>Award types: Higher certificate, ordinary degrees, honours degrees, Master</a:t>
            </a:r>
            <a:r>
              <a:rPr lang="en-IE" altLang="en-US" sz="1800" smtClean="0">
                <a:latin typeface="Arial" pitchFamily="34" charset="0"/>
                <a:ea typeface="ＭＳ Ｐゴシック" pitchFamily="-84" charset="-128"/>
                <a:cs typeface="Arial" pitchFamily="34" charset="0"/>
              </a:rPr>
              <a:t>’</a:t>
            </a:r>
            <a:r>
              <a:rPr lang="en-IE" sz="1800" smtClean="0">
                <a:latin typeface="Arial" pitchFamily="34" charset="0"/>
                <a:ea typeface="ＭＳ Ｐゴシック" pitchFamily="-84" charset="-128"/>
                <a:cs typeface="Arial" pitchFamily="34" charset="0"/>
              </a:rPr>
              <a:t>s or PhDs, through a range of different taught or research courses. </a:t>
            </a:r>
          </a:p>
        </p:txBody>
      </p:sp>
      <p:sp>
        <p:nvSpPr>
          <p:cNvPr id="6" name="TextBox 5"/>
          <p:cNvSpPr txBox="1">
            <a:spLocks noChangeArrowheads="1"/>
          </p:cNvSpPr>
          <p:nvPr/>
        </p:nvSpPr>
        <p:spPr bwMode="auto">
          <a:xfrm>
            <a:off x="468313" y="3716338"/>
            <a:ext cx="7848600" cy="461962"/>
          </a:xfrm>
          <a:prstGeom prst="rect">
            <a:avLst/>
          </a:prstGeom>
          <a:noFill/>
          <a:ln w="9525">
            <a:noFill/>
            <a:miter lim="800000"/>
            <a:headEnd/>
            <a:tailEnd/>
          </a:ln>
        </p:spPr>
        <p:txBody>
          <a:bodyPr>
            <a:spAutoFit/>
          </a:bodyPr>
          <a:lstStyle/>
          <a:p>
            <a:pPr marL="571500" indent="-571500">
              <a:defRPr/>
            </a:pPr>
            <a:r>
              <a:rPr lang="en-IE" sz="2400" dirty="0">
                <a:solidFill>
                  <a:schemeClr val="accent2">
                    <a:lumMod val="50000"/>
                  </a:schemeClr>
                </a:solidFill>
                <a:ea typeface="+mn-ea"/>
                <a:cs typeface="Arial" pitchFamily="34" charset="0"/>
              </a:rPr>
              <a:t>		What is </a:t>
            </a:r>
            <a:r>
              <a:rPr lang="en-IE" sz="2400" dirty="0">
                <a:solidFill>
                  <a:schemeClr val="accent2">
                    <a:lumMod val="50000"/>
                  </a:schemeClr>
                </a:solidFill>
                <a:ea typeface="+mn-ea"/>
                <a:cs typeface="Arial" pitchFamily="34" charset="0"/>
              </a:rPr>
              <a:t>further education</a:t>
            </a:r>
            <a:r>
              <a:rPr lang="en-IE" sz="2400" dirty="0">
                <a:solidFill>
                  <a:schemeClr val="accent2">
                    <a:lumMod val="50000"/>
                  </a:schemeClr>
                </a:solidFill>
                <a:ea typeface="+mn-ea"/>
                <a:cs typeface="Arial" pitchFamily="34" charset="0"/>
              </a:rPr>
              <a:t>?</a:t>
            </a:r>
          </a:p>
        </p:txBody>
      </p:sp>
      <p:sp>
        <p:nvSpPr>
          <p:cNvPr id="8" name="TextBox 7"/>
          <p:cNvSpPr txBox="1">
            <a:spLocks noChangeArrowheads="1"/>
          </p:cNvSpPr>
          <p:nvPr/>
        </p:nvSpPr>
        <p:spPr bwMode="auto">
          <a:xfrm>
            <a:off x="684213" y="4365625"/>
            <a:ext cx="7343775" cy="1476375"/>
          </a:xfrm>
          <a:prstGeom prst="rect">
            <a:avLst/>
          </a:prstGeom>
          <a:noFill/>
          <a:ln w="9525">
            <a:noFill/>
            <a:miter lim="800000"/>
            <a:headEnd/>
            <a:tailEnd/>
          </a:ln>
        </p:spPr>
        <p:txBody>
          <a:bodyPr>
            <a:spAutoFit/>
          </a:bodyPr>
          <a:lstStyle/>
          <a:p>
            <a:r>
              <a:rPr lang="en-IE"/>
              <a:t>Further education is also non-compulsory education, and is in addition to education received at secondary school. Education received in a further education institute is different to that offered at a higher education institute such as a university. It includes award types such as a FETAC award.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in)">
                                      <p:cBhvr>
                                        <p:cTn id="17" dur="500"/>
                                        <p:tgtEl>
                                          <p:spTgt spid="8"/>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box(in)">
                                      <p:cBhvr>
                                        <p:cTn id="20" dur="500"/>
                                        <p:tgtEl>
                                          <p:spTgt spid="5">
                                            <p:txEl>
                                              <p:pRg st="0" end="0"/>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Effect transition="in" filter="box(in)">
                                      <p:cBhvr>
                                        <p:cTn id="23"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5" grpId="0" build="p"/>
      <p:bldP spid="6"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68313" y="2060575"/>
            <a:ext cx="8229600" cy="650875"/>
          </a:xfrm>
        </p:spPr>
        <p:txBody>
          <a:bodyPr/>
          <a:lstStyle/>
          <a:p>
            <a:pPr marL="514350" indent="-514350" eaLnBrk="1" hangingPunct="1">
              <a:buFont typeface="Calibri" pitchFamily="34" charset="0"/>
              <a:buAutoNum type="arabicPeriod" startAt="5"/>
            </a:pPr>
            <a:r>
              <a:rPr lang="en-IE" sz="2800" smtClean="0">
                <a:latin typeface="Arial" pitchFamily="34" charset="0"/>
                <a:ea typeface="ＭＳ Ｐゴシック" pitchFamily="-84" charset="-128"/>
                <a:cs typeface="Arial" pitchFamily="34" charset="0"/>
              </a:rPr>
              <a:t>What is the labour market?</a:t>
            </a:r>
          </a:p>
        </p:txBody>
      </p:sp>
      <p:sp>
        <p:nvSpPr>
          <p:cNvPr id="13315" name="Content Placeholder 2"/>
          <p:cNvSpPr>
            <a:spLocks noGrp="1"/>
          </p:cNvSpPr>
          <p:nvPr>
            <p:ph idx="1"/>
          </p:nvPr>
        </p:nvSpPr>
        <p:spPr>
          <a:xfrm>
            <a:off x="468313" y="2924175"/>
            <a:ext cx="8207375" cy="2665413"/>
          </a:xfrm>
        </p:spPr>
        <p:txBody>
          <a:bodyPr/>
          <a:lstStyle/>
          <a:p>
            <a:pPr eaLnBrk="1" hangingPunct="1"/>
            <a:r>
              <a:rPr lang="en-IE" sz="1800" smtClean="0">
                <a:latin typeface="Arial" pitchFamily="34" charset="0"/>
                <a:ea typeface="ＭＳ Ｐゴシック" pitchFamily="-84" charset="-128"/>
                <a:cs typeface="Arial" pitchFamily="34" charset="0"/>
              </a:rPr>
              <a:t>It</a:t>
            </a:r>
            <a:r>
              <a:rPr lang="en-IE" altLang="en-US" sz="1800" smtClean="0">
                <a:latin typeface="Arial" pitchFamily="34" charset="0"/>
                <a:ea typeface="ＭＳ Ｐゴシック" pitchFamily="-84" charset="-128"/>
                <a:cs typeface="Arial" pitchFamily="34" charset="0"/>
              </a:rPr>
              <a:t>’</a:t>
            </a:r>
            <a:r>
              <a:rPr lang="en-IE" sz="1800" smtClean="0">
                <a:latin typeface="Arial" pitchFamily="34" charset="0"/>
                <a:ea typeface="ＭＳ Ｐゴシック" pitchFamily="-84" charset="-128"/>
                <a:cs typeface="Arial" pitchFamily="34" charset="0"/>
              </a:rPr>
              <a:t>s the market where workers find paid work and employers find willing workers. It can be a local or a national market, or an international market, which is made up of smaller interacting labour markets competing for individuals with different qualifications and skills.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box(in)">
                                      <p:cBhvr>
                                        <p:cTn id="7" dur="500"/>
                                        <p:tgtEl>
                                          <p:spTgt spid="133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1477</TotalTime>
  <Words>748</Words>
  <Application>Microsoft Office PowerPoint</Application>
  <PresentationFormat>On-screen Show (4:3)</PresentationFormat>
  <Paragraphs>130</Paragraphs>
  <Slides>16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ＭＳ Ｐゴシック</vt:lpstr>
      <vt:lpstr>Calibri</vt:lpstr>
      <vt:lpstr>Constantia</vt:lpstr>
      <vt:lpstr>Wingdings 2</vt:lpstr>
      <vt:lpstr>Comic Sans MS</vt:lpstr>
      <vt:lpstr>Wingdings</vt:lpstr>
      <vt:lpstr>Flow</vt:lpstr>
      <vt:lpstr>Slide 1</vt:lpstr>
      <vt:lpstr>Slide 2</vt:lpstr>
      <vt:lpstr>Reflecting on the past</vt:lpstr>
      <vt:lpstr>Exploring Education</vt:lpstr>
      <vt:lpstr>What do you think education is?</vt:lpstr>
      <vt:lpstr>Do you think having an education is important? If so, why?</vt:lpstr>
      <vt:lpstr>Do you know the structure of the Irish education system?</vt:lpstr>
      <vt:lpstr>4. What is higher education?</vt:lpstr>
      <vt:lpstr>What is the labour market?</vt:lpstr>
      <vt:lpstr>What is the importance of the labour market?</vt:lpstr>
      <vt:lpstr>Do you know what the National Framework of Qualifications (NFQ) is? </vt:lpstr>
      <vt:lpstr>Slide 12</vt:lpstr>
      <vt:lpstr>What is a qualification? </vt:lpstr>
      <vt:lpstr>What are your options when....?</vt:lpstr>
      <vt:lpstr>Useful links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andrew</dc:creator>
  <cp:lastModifiedBy>edel.travers</cp:lastModifiedBy>
  <cp:revision>136</cp:revision>
  <cp:lastPrinted>2013-04-09T14:41:24Z</cp:lastPrinted>
  <dcterms:created xsi:type="dcterms:W3CDTF">2011-07-27T21:07:04Z</dcterms:created>
  <dcterms:modified xsi:type="dcterms:W3CDTF">2013-10-09T09:47:22Z</dcterms:modified>
</cp:coreProperties>
</file>