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06" autoAdjust="0"/>
    <p:restoredTop sz="94660"/>
  </p:normalViewPr>
  <p:slideViewPr>
    <p:cSldViewPr>
      <p:cViewPr>
        <p:scale>
          <a:sx n="80" d="100"/>
          <a:sy n="80" d="100"/>
        </p:scale>
        <p:origin x="-34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0120BEF-7BA7-46AC-BAB1-B69FCD38C11B}" type="datetimeFigureOut">
              <a:rPr lang="en-IE"/>
              <a:pPr>
                <a:defRPr/>
              </a:pPr>
              <a:t>09/10/2013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E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I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A9256DC-169B-428E-93C9-871B553DF15D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E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6CDC58-07B5-4FB6-A492-777CAA947461}" type="slidenum">
              <a:rPr lang="en-IE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E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CAF81C0-1CF5-4CB3-9DD5-C077BF2CDF5D}" type="slidenum">
              <a:rPr lang="en-IE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E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636D0B7-7D88-445A-9966-EBEC91857005}" type="slidenum">
              <a:rPr lang="en-IE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E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1E7CB1B-FF59-49C1-81F7-24E2CC4A115C}" type="slidenum">
              <a:rPr lang="en-IE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1C236-5184-41F6-B753-EECA807F3B1C}" type="datetimeFigureOut">
              <a:rPr lang="en-IE"/>
              <a:pPr>
                <a:defRPr/>
              </a:pPr>
              <a:t>09/10/2013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BD36D-5D13-49D9-9252-F66CF2C5E0AD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C059E-181B-4DBB-9562-7EF881D72CD0}" type="datetimeFigureOut">
              <a:rPr lang="en-IE"/>
              <a:pPr>
                <a:defRPr/>
              </a:pPr>
              <a:t>09/10/2013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B5574-9CBF-44E2-B701-796369F3CE2D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ECEB4-CEBB-4B42-B5AD-D027C2942E79}" type="datetimeFigureOut">
              <a:rPr lang="en-IE"/>
              <a:pPr>
                <a:defRPr/>
              </a:pPr>
              <a:t>09/10/2013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84EFF-44FB-4AE7-8400-565D26219E96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5D91-41B1-4CCA-A397-ECD4C15C5C11}" type="datetimeFigureOut">
              <a:rPr lang="en-IE"/>
              <a:pPr>
                <a:defRPr/>
              </a:pPr>
              <a:t>09/10/2013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11BCE-0E7B-4FF1-B6DB-C0B57241E969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AFA01-9FF5-4B83-878C-22C32B9C514D}" type="datetimeFigureOut">
              <a:rPr lang="en-IE"/>
              <a:pPr>
                <a:defRPr/>
              </a:pPr>
              <a:t>09/10/2013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3369A-08B9-47BB-A155-5A07E2743EEE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4801A-1E94-4525-8D0F-A58DC60CF05A}" type="datetimeFigureOut">
              <a:rPr lang="en-IE"/>
              <a:pPr>
                <a:defRPr/>
              </a:pPr>
              <a:t>09/10/2013</a:t>
            </a:fld>
            <a:endParaRPr lang="en-I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95E3F-2A0C-4DD1-AB95-509CA1210139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811BB-5C74-4087-A97D-0E6AEEF3B300}" type="datetimeFigureOut">
              <a:rPr lang="en-IE"/>
              <a:pPr>
                <a:defRPr/>
              </a:pPr>
              <a:t>09/10/2013</a:t>
            </a:fld>
            <a:endParaRPr lang="en-I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DCA8D-A091-4D71-82F7-950396D7092A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7C448-F76E-4C62-B813-EC84EB4FF1C1}" type="datetimeFigureOut">
              <a:rPr lang="en-IE"/>
              <a:pPr>
                <a:defRPr/>
              </a:pPr>
              <a:t>09/10/2013</a:t>
            </a:fld>
            <a:endParaRPr lang="en-IE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736ED-D833-452F-902F-0E2B0C454DDC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61B4E-B893-4E6C-B049-808424C2779C}" type="datetimeFigureOut">
              <a:rPr lang="en-IE"/>
              <a:pPr>
                <a:defRPr/>
              </a:pPr>
              <a:t>09/10/2013</a:t>
            </a:fld>
            <a:endParaRPr lang="en-IE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598B3-0012-40A5-AC1F-36A268733BFA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88833-3F9E-44C3-801F-826FD7438059}" type="datetimeFigureOut">
              <a:rPr lang="en-IE"/>
              <a:pPr>
                <a:defRPr/>
              </a:pPr>
              <a:t>09/10/2013</a:t>
            </a:fld>
            <a:endParaRPr lang="en-I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55875-C696-4580-91EA-FA8248553F2D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7A513-D69C-4153-954B-FAE2956DB828}" type="datetimeFigureOut">
              <a:rPr lang="en-IE"/>
              <a:pPr>
                <a:defRPr/>
              </a:pPr>
              <a:t>09/10/2013</a:t>
            </a:fld>
            <a:endParaRPr lang="en-I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EC44A-24BB-412E-B10B-1E7132EB4486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1AE63D-6615-4A91-AF15-1C43DF6B056B}" type="datetimeFigureOut">
              <a:rPr lang="en-IE"/>
              <a:pPr>
                <a:defRPr/>
              </a:pPr>
              <a:t>09/10/2013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B33D14-21F8-4679-9CC2-1EAB97A9CFDA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205413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5205413" y="377825"/>
            <a:ext cx="3938587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800">
                <a:solidFill>
                  <a:schemeClr val="bg1"/>
                </a:solidFill>
                <a:cs typeface="Arial" charset="0"/>
              </a:rPr>
              <a:t>Class Brainstorm: </a:t>
            </a:r>
          </a:p>
          <a:p>
            <a:pPr algn="ctr"/>
            <a:r>
              <a:rPr lang="en-GB" sz="2800">
                <a:solidFill>
                  <a:schemeClr val="bg1"/>
                </a:solidFill>
                <a:cs typeface="Arial" charset="0"/>
              </a:rPr>
              <a:t>‘Who are YOU’?</a:t>
            </a:r>
          </a:p>
          <a:p>
            <a:endParaRPr lang="en-GB" sz="2800">
              <a:solidFill>
                <a:schemeClr val="bg1"/>
              </a:solidFill>
              <a:cs typeface="Arial" charset="0"/>
            </a:endParaRPr>
          </a:p>
          <a:p>
            <a:pPr algn="ctr"/>
            <a:r>
              <a:rPr lang="en-IE" sz="2800">
                <a:solidFill>
                  <a:schemeClr val="bg1"/>
                </a:solidFill>
                <a:cs typeface="Arial" charset="0"/>
              </a:rPr>
              <a:t>Think about what makes you the person you are.</a:t>
            </a:r>
          </a:p>
          <a:p>
            <a:pPr algn="ctr"/>
            <a:endParaRPr lang="en-IE" sz="2800">
              <a:solidFill>
                <a:schemeClr val="bg1"/>
              </a:solidFill>
              <a:cs typeface="Arial" charset="0"/>
            </a:endParaRPr>
          </a:p>
          <a:p>
            <a:pPr algn="ctr"/>
            <a:r>
              <a:rPr lang="en-IE" sz="2800">
                <a:solidFill>
                  <a:schemeClr val="bg1"/>
                </a:solidFill>
                <a:cs typeface="Arial" charset="0"/>
              </a:rPr>
              <a:t>This includes:</a:t>
            </a:r>
          </a:p>
          <a:p>
            <a:pPr algn="ctr"/>
            <a:endParaRPr lang="en-IE" sz="2800">
              <a:solidFill>
                <a:schemeClr val="bg1"/>
              </a:solidFill>
              <a:cs typeface="Arial" charset="0"/>
            </a:endParaRPr>
          </a:p>
          <a:p>
            <a:pPr algn="ctr"/>
            <a:r>
              <a:rPr lang="en-IE" sz="2800">
                <a:solidFill>
                  <a:srgbClr val="FF0000"/>
                </a:solidFill>
                <a:cs typeface="Arial" charset="0"/>
              </a:rPr>
              <a:t>Personality</a:t>
            </a:r>
          </a:p>
          <a:p>
            <a:pPr algn="ctr"/>
            <a:r>
              <a:rPr lang="en-IE" sz="2800">
                <a:solidFill>
                  <a:srgbClr val="FFC000"/>
                </a:solidFill>
                <a:cs typeface="Arial" charset="0"/>
              </a:rPr>
              <a:t>Appearance</a:t>
            </a:r>
          </a:p>
          <a:p>
            <a:pPr algn="ctr"/>
            <a:r>
              <a:rPr lang="en-IE" sz="2800">
                <a:solidFill>
                  <a:srgbClr val="FFFF00"/>
                </a:solidFill>
                <a:cs typeface="Arial" charset="0"/>
              </a:rPr>
              <a:t>Intelligence</a:t>
            </a:r>
          </a:p>
          <a:p>
            <a:pPr algn="ctr"/>
            <a:r>
              <a:rPr lang="en-IE" sz="2800">
                <a:solidFill>
                  <a:srgbClr val="92D050"/>
                </a:solidFill>
                <a:cs typeface="Arial" charset="0"/>
              </a:rPr>
              <a:t>Skills or Talents</a:t>
            </a:r>
          </a:p>
          <a:p>
            <a:pPr algn="ctr"/>
            <a:r>
              <a:rPr lang="en-IE" sz="2800">
                <a:solidFill>
                  <a:srgbClr val="00B0F0"/>
                </a:solidFill>
                <a:cs typeface="Arial" charset="0"/>
              </a:rPr>
              <a:t>Interests or Hobbies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73475" y="0"/>
            <a:ext cx="54562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692150"/>
            <a:ext cx="3673475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800">
                <a:solidFill>
                  <a:schemeClr val="bg1"/>
                </a:solidFill>
                <a:cs typeface="Arial" charset="0"/>
              </a:rPr>
              <a:t>Personal Statement: </a:t>
            </a:r>
          </a:p>
          <a:p>
            <a:pPr algn="ctr"/>
            <a:r>
              <a:rPr lang="en-GB" sz="2800">
                <a:solidFill>
                  <a:schemeClr val="bg1"/>
                </a:solidFill>
                <a:cs typeface="Arial" charset="0"/>
              </a:rPr>
              <a:t>‘I Am…’?</a:t>
            </a:r>
          </a:p>
          <a:p>
            <a:endParaRPr lang="en-GB" sz="2800">
              <a:solidFill>
                <a:schemeClr val="bg1"/>
              </a:solidFill>
              <a:cs typeface="Arial" charset="0"/>
            </a:endParaRPr>
          </a:p>
          <a:p>
            <a:pPr algn="ctr"/>
            <a:r>
              <a:rPr lang="en-IE" sz="2800">
                <a:solidFill>
                  <a:schemeClr val="bg1"/>
                </a:solidFill>
                <a:cs typeface="Arial" charset="0"/>
              </a:rPr>
              <a:t>Starting off with these two words, write a paragraph about yourself.</a:t>
            </a:r>
          </a:p>
          <a:p>
            <a:pPr algn="ctr"/>
            <a:endParaRPr lang="en-IE" sz="2800">
              <a:solidFill>
                <a:schemeClr val="bg1"/>
              </a:solidFill>
              <a:cs typeface="Arial" charset="0"/>
            </a:endParaRPr>
          </a:p>
          <a:p>
            <a:pPr algn="ctr"/>
            <a:r>
              <a:rPr lang="en-IE" sz="2800">
                <a:solidFill>
                  <a:schemeClr val="bg1"/>
                </a:solidFill>
                <a:cs typeface="Arial" charset="0"/>
              </a:rPr>
              <a:t>Describe what makes ‘you’ – be as simple or as adventurous as you like!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938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7959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5795963" y="476250"/>
            <a:ext cx="3348037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2800">
                <a:solidFill>
                  <a:schemeClr val="bg1"/>
                </a:solidFill>
                <a:cs typeface="Arial" charset="0"/>
              </a:rPr>
              <a:t>Guess Who?</a:t>
            </a:r>
          </a:p>
          <a:p>
            <a:pPr algn="ctr"/>
            <a:endParaRPr lang="en-IE" sz="2800">
              <a:solidFill>
                <a:schemeClr val="bg1"/>
              </a:solidFill>
              <a:cs typeface="Arial" charset="0"/>
            </a:endParaRPr>
          </a:p>
          <a:p>
            <a:pPr algn="ctr"/>
            <a:r>
              <a:rPr lang="en-IE" sz="2800">
                <a:solidFill>
                  <a:schemeClr val="bg1"/>
                </a:solidFill>
                <a:cs typeface="Arial" charset="0"/>
              </a:rPr>
              <a:t>So do you think you know your fellow students pretty well?</a:t>
            </a:r>
          </a:p>
          <a:p>
            <a:pPr algn="ctr"/>
            <a:endParaRPr lang="en-IE" sz="2800">
              <a:solidFill>
                <a:schemeClr val="bg1"/>
              </a:solidFill>
              <a:cs typeface="Arial" charset="0"/>
            </a:endParaRPr>
          </a:p>
          <a:p>
            <a:pPr algn="ctr"/>
            <a:r>
              <a:rPr lang="en-IE" sz="2800">
                <a:solidFill>
                  <a:schemeClr val="bg1"/>
                </a:solidFill>
                <a:cs typeface="Arial" charset="0"/>
              </a:rPr>
              <a:t>Could you tell from someone else's statement who they were?</a:t>
            </a:r>
          </a:p>
          <a:p>
            <a:pPr algn="ctr"/>
            <a:endParaRPr lang="en-IE" sz="2800">
              <a:solidFill>
                <a:schemeClr val="bg1"/>
              </a:solidFill>
              <a:cs typeface="Arial" charset="0"/>
            </a:endParaRPr>
          </a:p>
          <a:p>
            <a:pPr algn="ctr"/>
            <a:r>
              <a:rPr lang="en-IE" sz="2800">
                <a:solidFill>
                  <a:schemeClr val="bg1"/>
                </a:solidFill>
                <a:cs typeface="Arial" charset="0"/>
              </a:rPr>
              <a:t>Let’s find out…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1106</TotalTime>
  <Words>101</Words>
  <Application>Microsoft Office PowerPoint</Application>
  <PresentationFormat>On-screen Show (4:3)</PresentationFormat>
  <Paragraphs>29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Arial</vt:lpstr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 Richardson</dc:creator>
  <cp:lastModifiedBy>edel.travers</cp:lastModifiedBy>
  <cp:revision>98</cp:revision>
  <dcterms:created xsi:type="dcterms:W3CDTF">2011-08-17T08:21:21Z</dcterms:created>
  <dcterms:modified xsi:type="dcterms:W3CDTF">2013-10-09T09:43:02Z</dcterms:modified>
</cp:coreProperties>
</file>