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57" r:id="rId3"/>
    <p:sldId id="278" r:id="rId4"/>
    <p:sldId id="279" r:id="rId5"/>
    <p:sldId id="280" r:id="rId6"/>
    <p:sldId id="281" r:id="rId7"/>
    <p:sldId id="28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IT" initials="R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684" autoAdjust="0"/>
  </p:normalViewPr>
  <p:slideViewPr>
    <p:cSldViewPr>
      <p:cViewPr varScale="1">
        <p:scale>
          <a:sx n="103" d="100"/>
          <a:sy n="103" d="100"/>
        </p:scale>
        <p:origin x="-21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1-22T12:30:31.962" idx="2">
    <p:pos x="5318" y="2403"/>
    <p:text>Who completes and sends the approval form?</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55E607-BB5C-489D-83F4-3D431318EE7B}" type="datetimeFigureOut">
              <a:rPr lang="en-US" smtClean="0"/>
              <a:t>3/2/2015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059CE2-9A70-4515-810F-EDA6143C5D02}" type="slidenum">
              <a:rPr lang="en-US" smtClean="0"/>
              <a:t>‹#›</a:t>
            </a:fld>
            <a:endParaRPr lang="en-US"/>
          </a:p>
        </p:txBody>
      </p:sp>
    </p:spTree>
    <p:extLst>
      <p:ext uri="{BB962C8B-B14F-4D97-AF65-F5344CB8AC3E}">
        <p14:creationId xmlns:p14="http://schemas.microsoft.com/office/powerpoint/2010/main" val="2910609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D059CE2-9A70-4515-810F-EDA6143C5D02}" type="slidenum">
              <a:rPr lang="en-US" smtClean="0"/>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685800" y="1143000"/>
            <a:ext cx="7772400" cy="4572000"/>
            <a:chOff x="1371600" y="1143000"/>
            <a:chExt cx="7772400" cy="5715000"/>
          </a:xfrm>
          <a:effectLst>
            <a:reflection blurRad="6350" stA="50000" endA="300" endPos="15500" dist="50800" dir="5400000" sy="-100000" algn="bl" rotWithShape="0"/>
          </a:effectLst>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grpSp>
      <p:sp>
        <p:nvSpPr>
          <p:cNvPr id="2" name="Title 1"/>
          <p:cNvSpPr>
            <a:spLocks noGrp="1"/>
          </p:cNvSpPr>
          <p:nvPr>
            <p:ph type="ctrTitle"/>
          </p:nvPr>
        </p:nvSpPr>
        <p:spPr>
          <a:xfrm>
            <a:off x="1371600" y="1676401"/>
            <a:ext cx="6400800" cy="1924050"/>
          </a:xfrm>
        </p:spPr>
        <p:txBody>
          <a:bodyPr vert="horz" lIns="91440" tIns="45720" rIns="91440" bIns="45720" rtlCol="0" anchor="b" anchorCtr="0">
            <a:noAutofit/>
          </a:bodyPr>
          <a:lstStyle>
            <a:lvl1pPr algn="ctr" defTabSz="914400" rtl="0" eaLnBrk="1" latinLnBrk="0" hangingPunct="1">
              <a:spcBef>
                <a:spcPct val="0"/>
              </a:spcBef>
              <a:buNone/>
              <a:defRPr sz="3800" kern="120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71600" y="4039737"/>
            <a:ext cx="6400800" cy="1522862"/>
          </a:xfr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lvl1pPr marL="0" indent="0" algn="ctr" defTabSz="914400" rtl="0" eaLnBrk="1" latinLnBrk="0" hangingPunct="1">
              <a:spcBef>
                <a:spcPts val="1500"/>
              </a:spcBef>
              <a:buClr>
                <a:schemeClr val="bg1">
                  <a:lumMod val="65000"/>
                </a:schemeClr>
              </a:buClr>
              <a:buSzPct val="80000"/>
              <a:buFont typeface="Wingdings 2" pitchFamily="18" charset="2"/>
              <a:buNone/>
              <a:defRPr sz="2000" b="0" kern="1200">
                <a:solidFill>
                  <a:schemeClr val="tx1">
                    <a:lumMod val="50000"/>
                    <a:lumOff val="50000"/>
                  </a:schemeClr>
                </a:solidFill>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867400" y="6574536"/>
            <a:ext cx="2133600" cy="274320"/>
          </a:xfrm>
        </p:spPr>
        <p:txBody>
          <a:bodyPr/>
          <a:lstStyle/>
          <a:p>
            <a:fld id="{D2FF415C-9407-4045-B638-064291095909}" type="datetime1">
              <a:rPr lang="en-US" smtClean="0"/>
              <a:t>3/2/2015</a:t>
            </a:fld>
            <a:endParaRPr lang="en-US" dirty="0"/>
          </a:p>
        </p:txBody>
      </p:sp>
      <p:sp>
        <p:nvSpPr>
          <p:cNvPr id="5" name="Footer Placeholder 4"/>
          <p:cNvSpPr>
            <a:spLocks noGrp="1"/>
          </p:cNvSpPr>
          <p:nvPr>
            <p:ph type="ftr" sz="quarter" idx="11"/>
          </p:nvPr>
        </p:nvSpPr>
        <p:spPr>
          <a:xfrm>
            <a:off x="1143000" y="6574536"/>
            <a:ext cx="2895600" cy="274320"/>
          </a:xfrm>
        </p:spPr>
        <p:txBody>
          <a:bodyPr/>
          <a:lstStyle/>
          <a:p>
            <a:r>
              <a:rPr lang="en-US" smtClean="0"/>
              <a:t>These  are just Guidance Notes. Please refer to main Policy Document for further details </a:t>
            </a:r>
            <a:endParaRPr lang="en-US" dirty="0"/>
          </a:p>
        </p:txBody>
      </p:sp>
      <p:sp>
        <p:nvSpPr>
          <p:cNvPr id="6" name="Slide Number Placeholder 5"/>
          <p:cNvSpPr>
            <a:spLocks noGrp="1"/>
          </p:cNvSpPr>
          <p:nvPr>
            <p:ph type="sldNum" sz="quarter" idx="12"/>
          </p:nvPr>
        </p:nvSpPr>
        <p:spPr>
          <a:xfrm>
            <a:off x="8778240" y="6574536"/>
            <a:ext cx="365760" cy="274320"/>
          </a:xfrm>
        </p:spPr>
        <p:txBody>
          <a:bodyPr/>
          <a:lstStyle/>
          <a:p>
            <a:fld id="{7C2A0327-3408-47F9-BCD2-CBEE3CEB6C44}" type="slidenum">
              <a:rPr lang="en-US" smtClean="0"/>
              <a:pPr/>
              <a:t>‹#›</a:t>
            </a:fld>
            <a:endParaRPr lang="en-US" dirty="0"/>
          </a:p>
        </p:txBody>
      </p:sp>
      <p:cxnSp>
        <p:nvCxnSpPr>
          <p:cNvPr id="11" name="Straight Connector 10"/>
          <p:cNvCxnSpPr/>
          <p:nvPr/>
        </p:nvCxnSpPr>
        <p:spPr>
          <a:xfrm rot="10800000">
            <a:off x="2286000" y="3794763"/>
            <a:ext cx="45720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189ABCCA-EA99-4297-9298-D736274B8802}" type="datetime1">
              <a:rPr lang="en-US" smtClean="0"/>
              <a:t>3/2/2015</a:t>
            </a:fld>
            <a:endParaRPr lang="en-US" dirty="0"/>
          </a:p>
        </p:txBody>
      </p:sp>
      <p:sp>
        <p:nvSpPr>
          <p:cNvPr id="5" name="Footer Placeholder 4"/>
          <p:cNvSpPr>
            <a:spLocks noGrp="1"/>
          </p:cNvSpPr>
          <p:nvPr>
            <p:ph type="ftr" sz="quarter" idx="11"/>
          </p:nvPr>
        </p:nvSpPr>
        <p:spPr/>
        <p:txBody>
          <a:bodyPr/>
          <a:lstStyle/>
          <a:p>
            <a:r>
              <a:rPr lang="en-US" smtClean="0"/>
              <a:t>These  are just Guidance Notes. Please refer to main Policy Document for further details </a:t>
            </a:r>
            <a:endParaRPr lang="en-US" dirty="0"/>
          </a:p>
        </p:txBody>
      </p:sp>
      <p:sp>
        <p:nvSpPr>
          <p:cNvPr id="6" name="Slide Number Placeholder 5"/>
          <p:cNvSpPr>
            <a:spLocks noGrp="1"/>
          </p:cNvSpPr>
          <p:nvPr>
            <p:ph type="sldNum" sz="quarter" idx="12"/>
          </p:nvPr>
        </p:nvSpPr>
        <p:spPr/>
        <p:txBody>
          <a:bodyPr/>
          <a:lstStyle/>
          <a:p>
            <a:fld id="{7C2A0327-3408-47F9-BCD2-CBEE3CEB6C4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0" y="1143000"/>
            <a:ext cx="7772400" cy="5715000"/>
            <a:chOff x="1371600" y="1143000"/>
            <a:chExt cx="7772400" cy="5715000"/>
          </a:xfrm>
        </p:grpSpPr>
        <p:sp>
          <p:nvSpPr>
            <p:cNvPr id="8" name="Rectangle 7"/>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9" name="Rectangle 8"/>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0" name="Rectangle 9"/>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grpSp>
      <p:sp>
        <p:nvSpPr>
          <p:cNvPr id="3" name="Vertical Text Placeholder 2"/>
          <p:cNvSpPr>
            <a:spLocks noGrp="1"/>
          </p:cNvSpPr>
          <p:nvPr>
            <p:ph type="body" orient="vert" idx="1"/>
          </p:nvPr>
        </p:nvSpPr>
        <p:spPr>
          <a:xfrm>
            <a:off x="609600" y="1828801"/>
            <a:ext cx="6553200" cy="45447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5181600" y="6574536"/>
            <a:ext cx="2133600" cy="274320"/>
          </a:xfrm>
        </p:spPr>
        <p:txBody>
          <a:bodyPr/>
          <a:lstStyle/>
          <a:p>
            <a:fld id="{F4F3C41C-BC9A-4C7D-A51A-1679224E9692}" type="datetime1">
              <a:rPr lang="en-US" smtClean="0"/>
              <a:t>3/2/2015</a:t>
            </a:fld>
            <a:endParaRPr lang="en-US" dirty="0"/>
          </a:p>
        </p:txBody>
      </p:sp>
      <p:sp>
        <p:nvSpPr>
          <p:cNvPr id="5" name="Footer Placeholder 4"/>
          <p:cNvSpPr>
            <a:spLocks noGrp="1"/>
          </p:cNvSpPr>
          <p:nvPr>
            <p:ph type="ftr" sz="quarter" idx="11"/>
          </p:nvPr>
        </p:nvSpPr>
        <p:spPr>
          <a:xfrm>
            <a:off x="457200" y="6574536"/>
            <a:ext cx="2895600" cy="274320"/>
          </a:xfrm>
        </p:spPr>
        <p:txBody>
          <a:bodyPr/>
          <a:lstStyle/>
          <a:p>
            <a:r>
              <a:rPr lang="en-US" smtClean="0"/>
              <a:t>These  are just Guidance Notes. Please refer to main Policy Document for further details </a:t>
            </a:r>
            <a:endParaRPr lang="en-US" dirty="0"/>
          </a:p>
        </p:txBody>
      </p:sp>
      <p:sp>
        <p:nvSpPr>
          <p:cNvPr id="6" name="Slide Number Placeholder 5"/>
          <p:cNvSpPr>
            <a:spLocks noGrp="1"/>
          </p:cNvSpPr>
          <p:nvPr>
            <p:ph type="sldNum" sz="quarter" idx="12"/>
          </p:nvPr>
        </p:nvSpPr>
        <p:spPr/>
        <p:txBody>
          <a:bodyPr/>
          <a:lstStyle/>
          <a:p>
            <a:fld id="{7C2A0327-3408-47F9-BCD2-CBEE3CEB6C44}" type="slidenum">
              <a:rPr lang="en-US" smtClean="0"/>
              <a:pPr/>
              <a:t>‹#›</a:t>
            </a:fld>
            <a:endParaRPr lang="en-US" dirty="0"/>
          </a:p>
        </p:txBody>
      </p:sp>
      <p:sp>
        <p:nvSpPr>
          <p:cNvPr id="11" name="Rectangle 10"/>
          <p:cNvSpPr/>
          <p:nvPr/>
        </p:nvSpPr>
        <p:spPr>
          <a:xfrm flipV="1">
            <a:off x="836676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12" name="Straight Connector 11"/>
          <p:cNvCxnSpPr/>
          <p:nvPr/>
        </p:nvCxnSpPr>
        <p:spPr>
          <a:xfrm rot="5400000">
            <a:off x="4940146" y="3428206"/>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8409296" y="152400"/>
            <a:ext cx="734704" cy="5851525"/>
          </a:xfrm>
        </p:spPr>
        <p:txBody>
          <a:bodyPr vert="eaVert" anchor="t" anchorCtr="0"/>
          <a:lstStyle/>
          <a:p>
            <a:r>
              <a:rPr lang="en-US" smtClean="0"/>
              <a:t>Click to edit Master title style</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298C389-71D8-4E75-97F3-BB52A1828939}" type="datetime1">
              <a:rPr lang="en-US" smtClean="0"/>
              <a:t>3/2/2015</a:t>
            </a:fld>
            <a:endParaRPr lang="en-US" dirty="0"/>
          </a:p>
        </p:txBody>
      </p:sp>
      <p:sp>
        <p:nvSpPr>
          <p:cNvPr id="5" name="Footer Placeholder 4"/>
          <p:cNvSpPr>
            <a:spLocks noGrp="1"/>
          </p:cNvSpPr>
          <p:nvPr>
            <p:ph type="ftr" sz="quarter" idx="11"/>
          </p:nvPr>
        </p:nvSpPr>
        <p:spPr/>
        <p:txBody>
          <a:bodyPr/>
          <a:lstStyle/>
          <a:p>
            <a:r>
              <a:rPr lang="en-US" smtClean="0"/>
              <a:t>These  are just Guidance Notes. Please refer to main Policy Document for further details </a:t>
            </a:r>
            <a:endParaRPr lang="en-US" dirty="0"/>
          </a:p>
        </p:txBody>
      </p:sp>
      <p:sp>
        <p:nvSpPr>
          <p:cNvPr id="6" name="Slide Number Placeholder 5"/>
          <p:cNvSpPr>
            <a:spLocks noGrp="1"/>
          </p:cNvSpPr>
          <p:nvPr>
            <p:ph type="sldNum" sz="quarter" idx="12"/>
          </p:nvPr>
        </p:nvSpPr>
        <p:spPr/>
        <p:txBody>
          <a:bodyPr/>
          <a:lstStyle/>
          <a:p>
            <a:fld id="{7C2A0327-3408-47F9-BCD2-CBEE3CEB6C4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11"/>
          <p:cNvGrpSpPr/>
          <p:nvPr/>
        </p:nvGrpSpPr>
        <p:grpSpPr>
          <a:xfrm>
            <a:off x="0" y="1143000"/>
            <a:ext cx="7772400" cy="2743200"/>
            <a:chOff x="0" y="1143000"/>
            <a:chExt cx="7772400" cy="2743200"/>
          </a:xfrm>
        </p:grpSpPr>
        <p:sp>
          <p:nvSpPr>
            <p:cNvPr id="9" name="Rectangle 8"/>
            <p:cNvSpPr/>
            <p:nvPr/>
          </p:nvSpPr>
          <p:spPr>
            <a:xfrm>
              <a:off x="0" y="1143000"/>
              <a:ext cx="7772400" cy="2743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0" name="Rectangle 9"/>
            <p:cNvSpPr/>
            <p:nvPr/>
          </p:nvSpPr>
          <p:spPr>
            <a:xfrm>
              <a:off x="0" y="1371600"/>
              <a:ext cx="7543800" cy="2286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1" name="Rectangle 10"/>
            <p:cNvSpPr/>
            <p:nvPr/>
          </p:nvSpPr>
          <p:spPr>
            <a:xfrm>
              <a:off x="0" y="1600200"/>
              <a:ext cx="7315200" cy="1828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grpSp>
      <p:sp>
        <p:nvSpPr>
          <p:cNvPr id="2" name="Title 1"/>
          <p:cNvSpPr>
            <a:spLocks noGrp="1"/>
          </p:cNvSpPr>
          <p:nvPr>
            <p:ph type="title"/>
          </p:nvPr>
        </p:nvSpPr>
        <p:spPr>
          <a:xfrm>
            <a:off x="228600" y="1600200"/>
            <a:ext cx="6858000" cy="1143000"/>
          </a:xfrm>
        </p:spPr>
        <p:txBody>
          <a:bodyPr vert="horz" lIns="91440" tIns="45720" rIns="91440" bIns="45720" rtlCol="0" anchor="b" anchorCtr="0">
            <a:noAutofit/>
          </a:bodyPr>
          <a:lstStyle>
            <a:lvl1pPr algn="l" defTabSz="914400" rtl="0" eaLnBrk="1" latinLnBrk="0" hangingPunct="1">
              <a:spcBef>
                <a:spcPct val="0"/>
              </a:spcBef>
              <a:buNone/>
              <a:defRPr sz="3200" b="0" kern="1200" cap="none" baseline="0">
                <a:solidFill>
                  <a:schemeClr val="tx1">
                    <a:lumMod val="75000"/>
                    <a:lumOff val="25000"/>
                  </a:schemeClr>
                </a:solidFill>
                <a:effectLst>
                  <a:innerShdw blurRad="63500">
                    <a:srgbClr val="F1F1F1"/>
                  </a:inn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228600" y="2756848"/>
            <a:ext cx="6858000" cy="640080"/>
          </a:xfrm>
        </p:spPr>
        <p:txBody>
          <a:bodyPr vert="horz" lIns="91440" tIns="45720" rIns="91440" bIns="45720" rtlCol="0" anchor="t" anchorCtr="0">
            <a:normAutofit/>
            <a:scene3d>
              <a:camera prst="orthographicFront"/>
              <a:lightRig rig="balanced" dir="t">
                <a:rot lat="0" lon="0" rev="4200000"/>
              </a:lightRig>
            </a:scene3d>
            <a:sp3d extrusionH="31750" prstMaterial="metal">
              <a:bevelT w="25400" h="12700" prst="softRound"/>
            </a:sp3d>
          </a:bodyPr>
          <a:lstStyle>
            <a:lvl1pPr marL="0" indent="0">
              <a:buNone/>
              <a:defRPr sz="1600" b="0" kern="1200">
                <a:solidFill>
                  <a:schemeClr val="tx1">
                    <a:lumMod val="50000"/>
                    <a:lumOff val="50000"/>
                  </a:schemeClr>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4" name="Date Placeholder 3"/>
          <p:cNvSpPr>
            <a:spLocks noGrp="1"/>
          </p:cNvSpPr>
          <p:nvPr>
            <p:ph type="dt" sz="half" idx="10"/>
          </p:nvPr>
        </p:nvSpPr>
        <p:spPr>
          <a:xfrm>
            <a:off x="4953000" y="6574536"/>
            <a:ext cx="2133600" cy="274320"/>
          </a:xfrm>
        </p:spPr>
        <p:txBody>
          <a:bodyPr/>
          <a:lstStyle/>
          <a:p>
            <a:fld id="{10BF816A-6317-4F30-94CE-7EB9CE28E9B1}" type="datetime1">
              <a:rPr lang="en-US" smtClean="0"/>
              <a:t>3/2/2015</a:t>
            </a:fld>
            <a:endParaRPr lang="en-US" dirty="0"/>
          </a:p>
        </p:txBody>
      </p:sp>
      <p:sp>
        <p:nvSpPr>
          <p:cNvPr id="5" name="Footer Placeholder 4"/>
          <p:cNvSpPr>
            <a:spLocks noGrp="1"/>
          </p:cNvSpPr>
          <p:nvPr>
            <p:ph type="ftr" sz="quarter" idx="11"/>
          </p:nvPr>
        </p:nvSpPr>
        <p:spPr>
          <a:xfrm>
            <a:off x="228600" y="6574536"/>
            <a:ext cx="2895600" cy="274320"/>
          </a:xfrm>
        </p:spPr>
        <p:txBody>
          <a:bodyPr/>
          <a:lstStyle/>
          <a:p>
            <a:r>
              <a:rPr lang="en-US" smtClean="0"/>
              <a:t>These  are just Guidance Notes. Please refer to main Policy Document for further details </a:t>
            </a:r>
            <a:endParaRPr lang="en-US" dirty="0"/>
          </a:p>
        </p:txBody>
      </p:sp>
      <p:sp>
        <p:nvSpPr>
          <p:cNvPr id="6" name="Slide Number Placeholder 5"/>
          <p:cNvSpPr>
            <a:spLocks noGrp="1"/>
          </p:cNvSpPr>
          <p:nvPr>
            <p:ph type="sldNum" sz="quarter" idx="12"/>
          </p:nvPr>
        </p:nvSpPr>
        <p:spPr>
          <a:xfrm>
            <a:off x="8778240" y="6574536"/>
            <a:ext cx="365760" cy="274320"/>
          </a:xfrm>
        </p:spPr>
        <p:txBody>
          <a:bodyPr/>
          <a:lstStyle/>
          <a:p>
            <a:fld id="{7C2A0327-3408-47F9-BCD2-CBEE3CEB6C44}"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2057400"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baseline="0"/>
            </a:lvl8pPr>
            <a:lvl9pPr>
              <a:defRPr sz="16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376536" y="1828800"/>
            <a:ext cx="3108960" cy="4544704"/>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9E462FFF-4E56-4D85-8E15-0B049F57552D}" type="datetime1">
              <a:rPr lang="en-US" smtClean="0"/>
              <a:t>3/2/2015</a:t>
            </a:fld>
            <a:endParaRPr lang="en-US" dirty="0"/>
          </a:p>
        </p:txBody>
      </p:sp>
      <p:sp>
        <p:nvSpPr>
          <p:cNvPr id="6" name="Footer Placeholder 5"/>
          <p:cNvSpPr>
            <a:spLocks noGrp="1"/>
          </p:cNvSpPr>
          <p:nvPr>
            <p:ph type="ftr" sz="quarter" idx="11"/>
          </p:nvPr>
        </p:nvSpPr>
        <p:spPr/>
        <p:txBody>
          <a:bodyPr/>
          <a:lstStyle/>
          <a:p>
            <a:r>
              <a:rPr lang="en-US" smtClean="0"/>
              <a:t>These  are just Guidance Notes. Please refer to main Policy Document for further details </a:t>
            </a:r>
            <a:endParaRPr lang="en-US" dirty="0"/>
          </a:p>
        </p:txBody>
      </p:sp>
      <p:sp>
        <p:nvSpPr>
          <p:cNvPr id="7" name="Slide Number Placeholder 6"/>
          <p:cNvSpPr>
            <a:spLocks noGrp="1"/>
          </p:cNvSpPr>
          <p:nvPr>
            <p:ph type="sldNum" sz="quarter" idx="12"/>
          </p:nvPr>
        </p:nvSpPr>
        <p:spPr/>
        <p:txBody>
          <a:bodyPr/>
          <a:lstStyle/>
          <a:p>
            <a:fld id="{7C2A0327-3408-47F9-BCD2-CBEE3CEB6C4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2046288"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046288"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392103" y="1825934"/>
            <a:ext cx="3108960" cy="639762"/>
          </a:xfrm>
        </p:spPr>
        <p:txBody>
          <a:bodyPr anchor="b">
            <a:norm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92103" y="2667000"/>
            <a:ext cx="3108960" cy="3720152"/>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BFE0213D-B94A-471E-90A1-CB29FCF50F37}" type="datetime1">
              <a:rPr lang="en-US" smtClean="0"/>
              <a:t>3/2/2015</a:t>
            </a:fld>
            <a:endParaRPr lang="en-US" dirty="0"/>
          </a:p>
        </p:txBody>
      </p:sp>
      <p:sp>
        <p:nvSpPr>
          <p:cNvPr id="8" name="Footer Placeholder 7"/>
          <p:cNvSpPr>
            <a:spLocks noGrp="1"/>
          </p:cNvSpPr>
          <p:nvPr>
            <p:ph type="ftr" sz="quarter" idx="11"/>
          </p:nvPr>
        </p:nvSpPr>
        <p:spPr/>
        <p:txBody>
          <a:bodyPr/>
          <a:lstStyle/>
          <a:p>
            <a:r>
              <a:rPr lang="en-US" smtClean="0"/>
              <a:t>These  are just Guidance Notes. Please refer to main Policy Document for further details </a:t>
            </a:r>
            <a:endParaRPr lang="en-US" dirty="0"/>
          </a:p>
        </p:txBody>
      </p:sp>
      <p:sp>
        <p:nvSpPr>
          <p:cNvPr id="9" name="Slide Number Placeholder 8"/>
          <p:cNvSpPr>
            <a:spLocks noGrp="1"/>
          </p:cNvSpPr>
          <p:nvPr>
            <p:ph type="sldNum" sz="quarter" idx="12"/>
          </p:nvPr>
        </p:nvSpPr>
        <p:spPr/>
        <p:txBody>
          <a:bodyPr/>
          <a:lstStyle/>
          <a:p>
            <a:fld id="{7C2A0327-3408-47F9-BCD2-CBEE3CEB6C44}" type="slidenum">
              <a:rPr lang="en-US" smtClean="0"/>
              <a:pPr/>
              <a:t>‹#›</a:t>
            </a:fld>
            <a:endParaRPr lang="en-US" dirty="0"/>
          </a:p>
        </p:txBody>
      </p:sp>
      <p:cxnSp>
        <p:nvCxnSpPr>
          <p:cNvPr id="10" name="Straight Connector 9"/>
          <p:cNvCxnSpPr/>
          <p:nvPr/>
        </p:nvCxnSpPr>
        <p:spPr>
          <a:xfrm rot="10800000">
            <a:off x="2071048" y="2548267"/>
            <a:ext cx="6400800" cy="1588"/>
          </a:xfrm>
          <a:prstGeom prst="line">
            <a:avLst/>
          </a:prstGeom>
          <a:ln w="28575">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F4B40A0A-A4B2-4CD2-9603-3BC84C982E2B}" type="datetime1">
              <a:rPr lang="en-US" smtClean="0"/>
              <a:t>3/2/2015</a:t>
            </a:fld>
            <a:endParaRPr lang="en-US" dirty="0"/>
          </a:p>
        </p:txBody>
      </p:sp>
      <p:sp>
        <p:nvSpPr>
          <p:cNvPr id="4" name="Footer Placeholder 3"/>
          <p:cNvSpPr>
            <a:spLocks noGrp="1"/>
          </p:cNvSpPr>
          <p:nvPr>
            <p:ph type="ftr" sz="quarter" idx="11"/>
          </p:nvPr>
        </p:nvSpPr>
        <p:spPr/>
        <p:txBody>
          <a:bodyPr/>
          <a:lstStyle/>
          <a:p>
            <a:r>
              <a:rPr lang="en-US" smtClean="0"/>
              <a:t>These  are just Guidance Notes. Please refer to main Policy Document for further details </a:t>
            </a:r>
            <a:endParaRPr lang="en-US" dirty="0"/>
          </a:p>
        </p:txBody>
      </p:sp>
      <p:sp>
        <p:nvSpPr>
          <p:cNvPr id="5" name="Slide Number Placeholder 4"/>
          <p:cNvSpPr>
            <a:spLocks noGrp="1"/>
          </p:cNvSpPr>
          <p:nvPr>
            <p:ph type="sldNum" sz="quarter" idx="12"/>
          </p:nvPr>
        </p:nvSpPr>
        <p:spPr/>
        <p:txBody>
          <a:bodyPr/>
          <a:lstStyle/>
          <a:p>
            <a:fld id="{7C2A0327-3408-47F9-BCD2-CBEE3CEB6C4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11"/>
          <p:cNvGrpSpPr/>
          <p:nvPr/>
        </p:nvGrpSpPr>
        <p:grpSpPr>
          <a:xfrm>
            <a:off x="0" y="0"/>
            <a:ext cx="9144000" cy="6400800"/>
            <a:chOff x="0" y="457200"/>
            <a:chExt cx="9144000" cy="6400800"/>
          </a:xfrm>
          <a:effectLst>
            <a:reflection blurRad="6350" stA="50000" endA="300" endPos="6000" dist="50800" dir="5400000" sy="-100000" algn="bl" rotWithShape="0"/>
          </a:effectLst>
        </p:grpSpPr>
        <p:sp>
          <p:nvSpPr>
            <p:cNvPr id="11" name="Rectangle 10"/>
            <p:cNvSpPr/>
            <p:nvPr/>
          </p:nvSpPr>
          <p:spPr>
            <a:xfrm>
              <a:off x="0" y="457200"/>
              <a:ext cx="9144000" cy="6400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0" name="Rectangle 9"/>
            <p:cNvSpPr/>
            <p:nvPr/>
          </p:nvSpPr>
          <p:spPr>
            <a:xfrm>
              <a:off x="228600" y="685800"/>
              <a:ext cx="8686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9" name="Rectangle 8"/>
            <p:cNvSpPr/>
            <p:nvPr/>
          </p:nvSpPr>
          <p:spPr>
            <a:xfrm>
              <a:off x="457200" y="914400"/>
              <a:ext cx="8229600" cy="5943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6" name="Rectangle 5"/>
            <p:cNvSpPr/>
            <p:nvPr/>
          </p:nvSpPr>
          <p:spPr>
            <a:xfrm>
              <a:off x="6858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7" name="Rectangle 6"/>
            <p:cNvSpPr/>
            <p:nvPr/>
          </p:nvSpPr>
          <p:spPr>
            <a:xfrm>
              <a:off x="9144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8" name="Rectangle 7"/>
            <p:cNvSpPr/>
            <p:nvPr/>
          </p:nvSpPr>
          <p:spPr>
            <a:xfrm>
              <a:off x="11430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grpSp>
      <p:sp>
        <p:nvSpPr>
          <p:cNvPr id="2" name="Date Placeholder 1"/>
          <p:cNvSpPr>
            <a:spLocks noGrp="1"/>
          </p:cNvSpPr>
          <p:nvPr>
            <p:ph type="dt" sz="half" idx="10"/>
          </p:nvPr>
        </p:nvSpPr>
        <p:spPr>
          <a:xfrm>
            <a:off x="5867400" y="6574536"/>
            <a:ext cx="2133600" cy="274320"/>
          </a:xfrm>
        </p:spPr>
        <p:txBody>
          <a:bodyPr/>
          <a:lstStyle/>
          <a:p>
            <a:fld id="{616AE8CA-68C8-4876-A933-C6A5617BFBBF}" type="datetime1">
              <a:rPr lang="en-US" smtClean="0"/>
              <a:t>3/2/2015</a:t>
            </a:fld>
            <a:endParaRPr lang="en-US" dirty="0"/>
          </a:p>
        </p:txBody>
      </p:sp>
      <p:sp>
        <p:nvSpPr>
          <p:cNvPr id="3" name="Footer Placeholder 2"/>
          <p:cNvSpPr>
            <a:spLocks noGrp="1"/>
          </p:cNvSpPr>
          <p:nvPr>
            <p:ph type="ftr" sz="quarter" idx="11"/>
          </p:nvPr>
        </p:nvSpPr>
        <p:spPr>
          <a:xfrm>
            <a:off x="1143000" y="6574536"/>
            <a:ext cx="2895600" cy="274320"/>
          </a:xfrm>
        </p:spPr>
        <p:txBody>
          <a:bodyPr/>
          <a:lstStyle/>
          <a:p>
            <a:r>
              <a:rPr lang="en-US" smtClean="0"/>
              <a:t>These  are just Guidance Notes. Please refer to main Policy Document for further details </a:t>
            </a:r>
            <a:endParaRPr lang="en-US" dirty="0"/>
          </a:p>
        </p:txBody>
      </p:sp>
      <p:sp>
        <p:nvSpPr>
          <p:cNvPr id="4" name="Slide Number Placeholder 3"/>
          <p:cNvSpPr>
            <a:spLocks noGrp="1"/>
          </p:cNvSpPr>
          <p:nvPr>
            <p:ph type="sldNum" sz="quarter" idx="12"/>
          </p:nvPr>
        </p:nvSpPr>
        <p:spPr/>
        <p:txBody>
          <a:bodyPr/>
          <a:lstStyle/>
          <a:p>
            <a:fld id="{7C2A0327-3408-47F9-BCD2-CBEE3CEB6C4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9" name="Rectangle 8"/>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0" name="Rectangle 9"/>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1" name="Rectangle 10"/>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grpSp>
      <p:sp>
        <p:nvSpPr>
          <p:cNvPr id="3" name="Content Placeholder 2"/>
          <p:cNvSpPr>
            <a:spLocks noGrp="1"/>
          </p:cNvSpPr>
          <p:nvPr>
            <p:ph idx="1"/>
          </p:nvPr>
        </p:nvSpPr>
        <p:spPr>
          <a:xfrm>
            <a:off x="3575050" y="1828800"/>
            <a:ext cx="4926013" cy="4343400"/>
          </a:xfrm>
        </p:spPr>
        <p:txBody>
          <a:bodyPr>
            <a:normAutofit/>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828800" y="2133600"/>
            <a:ext cx="1371600" cy="3886200"/>
          </a:xfrm>
        </p:spPr>
        <p:txBody>
          <a:bodyPr/>
          <a:lstStyle>
            <a:lvl1pPr marL="0" indent="0">
              <a:buNone/>
              <a:defRPr sz="14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57235A-3957-4071-A165-D7180B8B3F4D}" type="datetime1">
              <a:rPr lang="en-US" smtClean="0"/>
              <a:t>3/2/2015</a:t>
            </a:fld>
            <a:endParaRPr lang="en-US" dirty="0"/>
          </a:p>
        </p:txBody>
      </p:sp>
      <p:sp>
        <p:nvSpPr>
          <p:cNvPr id="6" name="Footer Placeholder 5"/>
          <p:cNvSpPr>
            <a:spLocks noGrp="1"/>
          </p:cNvSpPr>
          <p:nvPr>
            <p:ph type="ftr" sz="quarter" idx="11"/>
          </p:nvPr>
        </p:nvSpPr>
        <p:spPr/>
        <p:txBody>
          <a:bodyPr/>
          <a:lstStyle/>
          <a:p>
            <a:r>
              <a:rPr lang="en-US" smtClean="0"/>
              <a:t>These  are just Guidance Notes. Please refer to main Policy Document for further details </a:t>
            </a:r>
            <a:endParaRPr lang="en-US" dirty="0"/>
          </a:p>
        </p:txBody>
      </p:sp>
      <p:sp>
        <p:nvSpPr>
          <p:cNvPr id="7" name="Slide Number Placeholder 6"/>
          <p:cNvSpPr>
            <a:spLocks noGrp="1"/>
          </p:cNvSpPr>
          <p:nvPr>
            <p:ph type="sldNum" sz="quarter" idx="12"/>
          </p:nvPr>
        </p:nvSpPr>
        <p:spPr/>
        <p:txBody>
          <a:bodyPr/>
          <a:lstStyle/>
          <a:p>
            <a:fld id="{7C2A0327-3408-47F9-BCD2-CBEE3CEB6C44}" type="slidenum">
              <a:rPr lang="en-US" smtClean="0"/>
              <a:pPr/>
              <a:t>‹#›</a:t>
            </a:fld>
            <a:endParaRPr lang="en-US" dirty="0"/>
          </a:p>
        </p:txBody>
      </p:sp>
      <p:sp>
        <p:nvSpPr>
          <p:cNvPr id="13" name="Rectangle 12"/>
          <p:cNvSpPr/>
          <p:nvPr/>
        </p:nvSpPr>
        <p:spPr>
          <a:xfrm rot="5400000">
            <a:off x="3268981"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14" name="Straight Connector 13"/>
          <p:cNvCxnSpPr/>
          <p:nvPr/>
        </p:nvCxnSpPr>
        <p:spPr>
          <a:xfrm rot="10800000">
            <a:off x="1"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 y="94678"/>
            <a:ext cx="7315200" cy="778778"/>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8" name="Rectangle 17"/>
          <p:cNvSpPr/>
          <p:nvPr/>
        </p:nvSpPr>
        <p:spPr>
          <a:xfrm rot="5400000">
            <a:off x="3268980" y="-3268981"/>
            <a:ext cx="777240" cy="7315200"/>
          </a:xfrm>
          <a:prstGeom prst="rect">
            <a:avLst/>
          </a:prstGeom>
          <a:gradFill flip="none" rotWithShape="1">
            <a:gsLst>
              <a:gs pos="0">
                <a:schemeClr val="bg1">
                  <a:alpha val="5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cxnSp>
        <p:nvCxnSpPr>
          <p:cNvPr id="19" name="Straight Connector 18"/>
          <p:cNvCxnSpPr/>
          <p:nvPr/>
        </p:nvCxnSpPr>
        <p:spPr>
          <a:xfrm rot="10800000">
            <a:off x="0" y="789296"/>
            <a:ext cx="73152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 name="Group 13"/>
          <p:cNvGrpSpPr/>
          <p:nvPr/>
        </p:nvGrpSpPr>
        <p:grpSpPr>
          <a:xfrm>
            <a:off x="1371600" y="1143000"/>
            <a:ext cx="7772400" cy="5257800"/>
            <a:chOff x="1371600" y="1143000"/>
            <a:chExt cx="7772400" cy="5715000"/>
          </a:xfrm>
          <a:effectLst>
            <a:reflection blurRad="6350" stA="50000" endA="300" endPos="6000" dist="50800" dir="5400000" sy="-100000" algn="bl" rotWithShape="0"/>
          </a:effectLst>
        </p:grpSpPr>
        <p:sp>
          <p:nvSpPr>
            <p:cNvPr id="15" name="Rectangle 14"/>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6" name="Rectangle 15"/>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7" name="Rectangle 16"/>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grpSp>
      <p:sp>
        <p:nvSpPr>
          <p:cNvPr id="2" name="Title 1"/>
          <p:cNvSpPr>
            <a:spLocks noGrp="1"/>
          </p:cNvSpPr>
          <p:nvPr>
            <p:ph type="title"/>
          </p:nvPr>
        </p:nvSpPr>
        <p:spPr>
          <a:xfrm>
            <a:off x="0" y="91440"/>
            <a:ext cx="7315200" cy="777240"/>
          </a:xfrm>
        </p:spPr>
        <p:txBody>
          <a:bodyPr vert="horz" lIns="91440" tIns="45720" rIns="91440" bIns="45720" rtlCol="0" anchor="b" anchorCtr="0">
            <a:noAutofit/>
          </a:bodyPr>
          <a:lstStyle>
            <a:lvl1pPr algn="l" defTabSz="914400" rtl="0" eaLnBrk="1" latinLnBrk="0" hangingPunct="1">
              <a:spcBef>
                <a:spcPct val="0"/>
              </a:spcBef>
              <a:buNone/>
              <a:defRPr sz="3200" kern="1200">
                <a:solidFill>
                  <a:schemeClr val="tx1">
                    <a:lumMod val="75000"/>
                    <a:lumOff val="25000"/>
                  </a:schemeClr>
                </a:solidFill>
                <a:effectLst>
                  <a:innerShdw blurRad="114300">
                    <a:srgbClr val="F1F1F1"/>
                  </a:inn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575304" y="1828800"/>
            <a:ext cx="4928616" cy="4562856"/>
          </a:xfrm>
          <a:effectLst>
            <a:reflection blurRad="6350" stA="50000" endA="300" endPos="6000" dist="50800" dir="5400000" sy="-100000" algn="bl" rotWithShape="0"/>
            <a:softEdge rad="31750"/>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1828800" y="2130552"/>
            <a:ext cx="1371600" cy="3886200"/>
          </a:xfrm>
        </p:spPr>
        <p:txBody>
          <a:bodyPr vert="horz" lIns="91440" tIns="45720" rIns="91440" bIns="45720" rtlCol="0">
            <a:normAutofit/>
            <a:scene3d>
              <a:camera prst="orthographicFront"/>
              <a:lightRig rig="balanced" dir="t">
                <a:rot lat="0" lon="0" rev="4200000"/>
              </a:lightRig>
            </a:scene3d>
            <a:sp3d extrusionH="57150" prstMaterial="metal">
              <a:bevelT w="25400" h="12700" prst="softRound"/>
            </a:sp3d>
          </a:bodyPr>
          <a:lstStyle>
            <a:lvl1pPr marL="0" indent="0">
              <a:buNone/>
              <a:defRPr sz="1400" b="0" kern="1200">
                <a:solidFill>
                  <a:schemeClr val="tx1">
                    <a:lumMod val="65000"/>
                    <a:lumOff val="35000"/>
                  </a:schemeClr>
                </a:solidFill>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Clr>
                <a:schemeClr val="bg1">
                  <a:lumMod val="65000"/>
                </a:schemeClr>
              </a:buClr>
              <a:buSzPct val="80000"/>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84EB6ED6-5AD2-4BAD-A144-77FC841AED69}" type="datetime1">
              <a:rPr lang="en-US" smtClean="0"/>
              <a:t>3/2/2015</a:t>
            </a:fld>
            <a:endParaRPr lang="en-US" dirty="0"/>
          </a:p>
        </p:txBody>
      </p:sp>
      <p:sp>
        <p:nvSpPr>
          <p:cNvPr id="6" name="Footer Placeholder 5"/>
          <p:cNvSpPr>
            <a:spLocks noGrp="1"/>
          </p:cNvSpPr>
          <p:nvPr>
            <p:ph type="ftr" sz="quarter" idx="11"/>
          </p:nvPr>
        </p:nvSpPr>
        <p:spPr/>
        <p:txBody>
          <a:bodyPr/>
          <a:lstStyle/>
          <a:p>
            <a:r>
              <a:rPr lang="en-US" smtClean="0"/>
              <a:t>These  are just Guidance Notes. Please refer to main Policy Document for further details </a:t>
            </a:r>
            <a:endParaRPr lang="en-US" dirty="0"/>
          </a:p>
        </p:txBody>
      </p:sp>
      <p:sp>
        <p:nvSpPr>
          <p:cNvPr id="7" name="Slide Number Placeholder 6"/>
          <p:cNvSpPr>
            <a:spLocks noGrp="1"/>
          </p:cNvSpPr>
          <p:nvPr>
            <p:ph type="sldNum" sz="quarter" idx="12"/>
          </p:nvPr>
        </p:nvSpPr>
        <p:spPr/>
        <p:txBody>
          <a:bodyPr/>
          <a:lstStyle/>
          <a:p>
            <a:fld id="{7C2A0327-3408-47F9-BCD2-CBEE3CEB6C4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4" name="Group 14"/>
          <p:cNvGrpSpPr/>
          <p:nvPr/>
        </p:nvGrpSpPr>
        <p:grpSpPr>
          <a:xfrm>
            <a:off x="1371600" y="1143000"/>
            <a:ext cx="7772400" cy="5715000"/>
            <a:chOff x="1371600" y="1143000"/>
            <a:chExt cx="7772400" cy="5715000"/>
          </a:xfrm>
        </p:grpSpPr>
        <p:sp>
          <p:nvSpPr>
            <p:cNvPr id="11" name="Rectangle 10"/>
            <p:cNvSpPr/>
            <p:nvPr/>
          </p:nvSpPr>
          <p:spPr>
            <a:xfrm>
              <a:off x="1371600" y="1143000"/>
              <a:ext cx="7772400" cy="5715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4" name="Rectangle 13"/>
            <p:cNvSpPr/>
            <p:nvPr/>
          </p:nvSpPr>
          <p:spPr>
            <a:xfrm>
              <a:off x="1600200" y="1371600"/>
              <a:ext cx="7315200" cy="54864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sp>
          <p:nvSpPr>
            <p:cNvPr id="12" name="Rectangle 11"/>
            <p:cNvSpPr/>
            <p:nvPr/>
          </p:nvSpPr>
          <p:spPr>
            <a:xfrm>
              <a:off x="1828800" y="1600200"/>
              <a:ext cx="6858000" cy="5257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dirty="0">
                <a:solidFill>
                  <a:schemeClr val="lt1"/>
                </a:solidFill>
                <a:latin typeface="+mn-lt"/>
                <a:ea typeface="+mn-ea"/>
                <a:cs typeface="+mn-cs"/>
              </a:endParaRPr>
            </a:p>
          </p:txBody>
        </p:sp>
      </p:grpSp>
      <p:sp>
        <p:nvSpPr>
          <p:cNvPr id="10" name="Rectangle 9"/>
          <p:cNvSpPr/>
          <p:nvPr/>
        </p:nvSpPr>
        <p:spPr>
          <a:xfrm>
            <a:off x="0" y="0"/>
            <a:ext cx="777240" cy="6858000"/>
          </a:xfrm>
          <a:prstGeom prst="rect">
            <a:avLst/>
          </a:prstGeom>
          <a:gradFill>
            <a:gsLst>
              <a:gs pos="0">
                <a:schemeClr val="bg1">
                  <a:alpha val="50000"/>
                </a:schemeClr>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3" name="Text Placeholder 2"/>
          <p:cNvSpPr>
            <a:spLocks noGrp="1"/>
          </p:cNvSpPr>
          <p:nvPr>
            <p:ph type="body" idx="1"/>
          </p:nvPr>
        </p:nvSpPr>
        <p:spPr>
          <a:xfrm>
            <a:off x="2057400" y="1828800"/>
            <a:ext cx="6400800" cy="4544704"/>
          </a:xfrm>
          <a:prstGeom prst="rect">
            <a:avLst/>
          </a:prstGeom>
        </p:spPr>
        <p:txBody>
          <a:bodyPr vert="horz" lIns="91440" tIns="45720" rIns="91440" bIns="45720" rtlCol="0">
            <a:normAutofit/>
            <a:scene3d>
              <a:camera prst="orthographicFront"/>
              <a:lightRig rig="balanced" dir="t">
                <a:rot lat="0" lon="0" rev="4200000"/>
              </a:lightRig>
            </a:scene3d>
            <a:sp3d extrusionH="31750" prstMaterial="metal">
              <a:bevelT w="25400" h="12700" prst="softRound"/>
            </a:sp3d>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Slide Number Placeholder 5"/>
          <p:cNvSpPr>
            <a:spLocks noGrp="1"/>
          </p:cNvSpPr>
          <p:nvPr>
            <p:ph type="sldNum" sz="quarter" idx="4"/>
          </p:nvPr>
        </p:nvSpPr>
        <p:spPr>
          <a:xfrm>
            <a:off x="8778240" y="6574536"/>
            <a:ext cx="365760" cy="274320"/>
          </a:xfrm>
          <a:prstGeom prst="rect">
            <a:avLst/>
          </a:prstGeom>
        </p:spPr>
        <p:txBody>
          <a:bodyPr vert="horz" lIns="45720" tIns="45720" rIns="45720" bIns="45720" rtlCol="0" anchor="ctr"/>
          <a:lstStyle>
            <a:lvl1pPr algn="r">
              <a:defRPr sz="1200">
                <a:solidFill>
                  <a:schemeClr val="tx1">
                    <a:lumMod val="50000"/>
                    <a:lumOff val="50000"/>
                  </a:schemeClr>
                </a:solidFill>
              </a:defRPr>
            </a:lvl1pPr>
          </a:lstStyle>
          <a:p>
            <a:fld id="{7C2A0327-3408-47F9-BCD2-CBEE3CEB6C44}" type="slidenum">
              <a:rPr lang="en-US" smtClean="0"/>
              <a:pPr/>
              <a:t>‹#›</a:t>
            </a:fld>
            <a:endParaRPr lang="en-US" dirty="0"/>
          </a:p>
        </p:txBody>
      </p:sp>
      <p:cxnSp>
        <p:nvCxnSpPr>
          <p:cNvPr id="9" name="Straight Connector 8"/>
          <p:cNvCxnSpPr/>
          <p:nvPr/>
        </p:nvCxnSpPr>
        <p:spPr>
          <a:xfrm rot="5400000">
            <a:off x="-2667000" y="3429000"/>
            <a:ext cx="6858000" cy="1588"/>
          </a:xfrm>
          <a:prstGeom prst="line">
            <a:avLst/>
          </a:prstGeom>
          <a:ln w="57150">
            <a:gradFill>
              <a:gsLst>
                <a:gs pos="0">
                  <a:srgbClr val="BEBFBF"/>
                </a:gs>
                <a:gs pos="100000">
                  <a:srgbClr val="F1F1F1"/>
                </a:gs>
              </a:gsLst>
              <a:lin ang="5400000" scaled="0"/>
            </a:gradFill>
          </a:ln>
          <a:effectLst>
            <a:outerShdw blurRad="635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Date Placeholder 15"/>
          <p:cNvSpPr>
            <a:spLocks noGrp="1"/>
          </p:cNvSpPr>
          <p:nvPr>
            <p:ph type="dt" sz="half" idx="2"/>
          </p:nvPr>
        </p:nvSpPr>
        <p:spPr>
          <a:xfrm>
            <a:off x="6553200" y="6574536"/>
            <a:ext cx="2133600" cy="274320"/>
          </a:xfrm>
          <a:prstGeom prst="rect">
            <a:avLst/>
          </a:prstGeom>
        </p:spPr>
        <p:txBody>
          <a:bodyPr vert="horz" lIns="91440" tIns="45720" rIns="0" bIns="45720" rtlCol="0" anchor="ctr"/>
          <a:lstStyle>
            <a:lvl1pPr algn="r">
              <a:defRPr sz="1200">
                <a:solidFill>
                  <a:schemeClr val="tx1">
                    <a:lumMod val="50000"/>
                    <a:lumOff val="50000"/>
                  </a:schemeClr>
                </a:solidFill>
              </a:defRPr>
            </a:lvl1pPr>
          </a:lstStyle>
          <a:p>
            <a:fld id="{3AE5756B-20D2-4AD6-9C25-A25F4934F01F}" type="datetime1">
              <a:rPr lang="en-US" smtClean="0"/>
              <a:t>3/2/2015</a:t>
            </a:fld>
            <a:endParaRPr lang="en-US" dirty="0"/>
          </a:p>
        </p:txBody>
      </p:sp>
      <p:sp>
        <p:nvSpPr>
          <p:cNvPr id="17" name="Footer Placeholder 16"/>
          <p:cNvSpPr>
            <a:spLocks noGrp="1"/>
          </p:cNvSpPr>
          <p:nvPr>
            <p:ph type="ftr" sz="quarter" idx="3"/>
          </p:nvPr>
        </p:nvSpPr>
        <p:spPr>
          <a:xfrm>
            <a:off x="1828800" y="6574536"/>
            <a:ext cx="2895600" cy="274320"/>
          </a:xfrm>
          <a:prstGeom prst="rect">
            <a:avLst/>
          </a:prstGeom>
        </p:spPr>
        <p:txBody>
          <a:bodyPr vert="horz" lIns="0" tIns="45720" rIns="91440" bIns="45720" rtlCol="0" anchor="ctr"/>
          <a:lstStyle>
            <a:lvl1pPr algn="l">
              <a:defRPr sz="1200">
                <a:solidFill>
                  <a:schemeClr val="tx1">
                    <a:lumMod val="50000"/>
                    <a:lumOff val="50000"/>
                  </a:schemeClr>
                </a:solidFill>
              </a:defRPr>
            </a:lvl1pPr>
          </a:lstStyle>
          <a:p>
            <a:r>
              <a:rPr lang="en-US" smtClean="0"/>
              <a:t>These  are just Guidance Notes. Please refer to main Policy Document for further details </a:t>
            </a:r>
            <a:endParaRPr lang="en-US" dirty="0"/>
          </a:p>
        </p:txBody>
      </p:sp>
      <p:sp>
        <p:nvSpPr>
          <p:cNvPr id="2" name="Title Placeholder 1"/>
          <p:cNvSpPr>
            <a:spLocks noGrp="1"/>
          </p:cNvSpPr>
          <p:nvPr>
            <p:ph type="title"/>
          </p:nvPr>
        </p:nvSpPr>
        <p:spPr>
          <a:xfrm rot="16200000">
            <a:off x="-2660177" y="3005919"/>
            <a:ext cx="6248400" cy="846161"/>
          </a:xfrm>
          <a:prstGeom prst="rect">
            <a:avLst/>
          </a:prstGeom>
        </p:spPr>
        <p:txBody>
          <a:bodyPr vert="horz" lIns="91440" tIns="45720" rIns="91440" bIns="45720" rtlCol="0" anchor="b" anchorCtr="0">
            <a:noAutofit/>
          </a:bodyPr>
          <a:lstStyle/>
          <a:p>
            <a:r>
              <a:rPr lang="en-US" smtClean="0"/>
              <a:t>Click to edit Master title style</a:t>
            </a: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spcBef>
          <a:spcPct val="0"/>
        </a:spcBef>
        <a:buNone/>
        <a:defRPr sz="4000" kern="1200">
          <a:solidFill>
            <a:schemeClr val="tx1">
              <a:lumMod val="75000"/>
              <a:lumOff val="25000"/>
            </a:schemeClr>
          </a:solidFill>
          <a:effectLst>
            <a:innerShdw blurRad="63500">
              <a:srgbClr val="F1F1F1"/>
            </a:innerShdw>
          </a:effectLst>
          <a:latin typeface="+mj-lt"/>
          <a:ea typeface="+mj-ea"/>
          <a:cs typeface="+mj-cs"/>
        </a:defRPr>
      </a:lvl1pPr>
    </p:titleStyle>
    <p:bodyStyle>
      <a:lvl1pPr marL="342900" indent="-342900" algn="l" defTabSz="914400" rtl="0" eaLnBrk="1" latinLnBrk="0" hangingPunct="1">
        <a:spcBef>
          <a:spcPts val="1500"/>
        </a:spcBef>
        <a:buClr>
          <a:schemeClr val="tx1">
            <a:lumMod val="50000"/>
            <a:lumOff val="50000"/>
          </a:schemeClr>
        </a:buClr>
        <a:buSzPct val="80000"/>
        <a:buFont typeface="Wingdings" pitchFamily="2" charset="2"/>
        <a:buChar char=""/>
        <a:defRPr sz="2000" b="0" kern="1200">
          <a:solidFill>
            <a:schemeClr val="tx1">
              <a:lumMod val="65000"/>
              <a:lumOff val="35000"/>
            </a:schemeClr>
          </a:solidFill>
          <a:effectLst/>
          <a:latin typeface="+mn-lt"/>
          <a:ea typeface="+mn-ea"/>
          <a:cs typeface="+mn-cs"/>
        </a:defRPr>
      </a:lvl1pPr>
      <a:lvl2pPr marL="682625" indent="-3413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2pPr>
      <a:lvl3pPr marL="1023938"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3pPr>
      <a:lvl4pPr marL="1377950" indent="-354013"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4pPr>
      <a:lvl5pPr marL="1719263" indent="-341313"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5pPr>
      <a:lvl6pPr marL="2057400" indent="-349250" algn="l" defTabSz="914400" rtl="0" eaLnBrk="1" latinLnBrk="0" hangingPunct="1">
        <a:spcBef>
          <a:spcPts val="1500"/>
        </a:spcBef>
        <a:buClr>
          <a:schemeClr val="tx1">
            <a:lumMod val="50000"/>
            <a:lumOff val="50000"/>
          </a:schemeClr>
        </a:buClr>
        <a:buSzPct val="100000"/>
        <a:buFont typeface="Wingdings" pitchFamily="2" charset="2"/>
        <a:buChar char=""/>
        <a:defRPr sz="1800" b="0" kern="1200">
          <a:solidFill>
            <a:schemeClr val="tx1">
              <a:lumMod val="65000"/>
              <a:lumOff val="35000"/>
            </a:schemeClr>
          </a:solidFill>
          <a:effectLst/>
          <a:latin typeface="+mn-lt"/>
          <a:ea typeface="+mn-ea"/>
          <a:cs typeface="+mn-cs"/>
        </a:defRPr>
      </a:lvl6pPr>
      <a:lvl7pPr marL="24066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a:solidFill>
            <a:schemeClr val="tx1">
              <a:lumMod val="65000"/>
              <a:lumOff val="35000"/>
            </a:schemeClr>
          </a:solidFill>
          <a:effectLst/>
          <a:latin typeface="+mn-lt"/>
          <a:ea typeface="+mn-ea"/>
          <a:cs typeface="+mn-cs"/>
        </a:defRPr>
      </a:lvl7pPr>
      <a:lvl8pPr marL="2743200" indent="-349250" algn="l" defTabSz="914400" rtl="0" eaLnBrk="1" latinLnBrk="0" hangingPunct="1">
        <a:spcBef>
          <a:spcPts val="1500"/>
        </a:spcBef>
        <a:buClr>
          <a:schemeClr val="tx1">
            <a:lumMod val="50000"/>
            <a:lumOff val="50000"/>
          </a:schemeClr>
        </a:buClr>
        <a:buFont typeface="Wingdings" pitchFamily="2" charset="2"/>
        <a:buChar char=""/>
        <a:defRPr sz="1800" b="0" kern="1200" baseline="0">
          <a:solidFill>
            <a:schemeClr val="tx1">
              <a:lumMod val="65000"/>
              <a:lumOff val="35000"/>
            </a:schemeClr>
          </a:solidFill>
          <a:effectLst/>
          <a:latin typeface="+mn-lt"/>
          <a:ea typeface="+mn-ea"/>
          <a:cs typeface="+mn-cs"/>
        </a:defRPr>
      </a:lvl8pPr>
      <a:lvl9pPr marL="3092450" indent="-349250" algn="l" defTabSz="914400" rtl="0" eaLnBrk="1" latinLnBrk="0" hangingPunct="1">
        <a:spcBef>
          <a:spcPts val="1500"/>
        </a:spcBef>
        <a:buClr>
          <a:schemeClr val="tx1">
            <a:lumMod val="50000"/>
            <a:lumOff val="50000"/>
          </a:schemeClr>
        </a:buClr>
        <a:buSzPct val="80000"/>
        <a:buFont typeface="Wingdings" pitchFamily="2" charset="2"/>
        <a:buChar char=""/>
        <a:defRPr sz="1800" b="0" kern="1200" baseline="0">
          <a:solidFill>
            <a:schemeClr val="tx1">
              <a:lumMod val="65000"/>
              <a:lumOff val="35000"/>
            </a:schemeClr>
          </a:solidFill>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1196752"/>
            <a:ext cx="6584776" cy="3024336"/>
          </a:xfrm>
        </p:spPr>
        <p:txBody>
          <a:bodyPr/>
          <a:lstStyle/>
          <a:p>
            <a:r>
              <a:rPr lang="en-IE" dirty="0" smtClean="0"/>
              <a:t/>
            </a:r>
            <a:br>
              <a:rPr lang="en-IE" dirty="0" smtClean="0"/>
            </a:br>
            <a:r>
              <a:rPr lang="en-IE" dirty="0" smtClean="0"/>
              <a:t/>
            </a:r>
            <a:br>
              <a:rPr lang="en-IE" dirty="0" smtClean="0"/>
            </a:br>
            <a:r>
              <a:rPr lang="en-IE" dirty="0" smtClean="0"/>
              <a:t/>
            </a:r>
            <a:br>
              <a:rPr lang="en-IE" dirty="0" smtClean="0"/>
            </a:br>
            <a:r>
              <a:rPr lang="en-IE" dirty="0" smtClean="0"/>
              <a:t/>
            </a:r>
            <a:br>
              <a:rPr lang="en-IE" dirty="0" smtClean="0"/>
            </a:br>
            <a:r>
              <a:rPr lang="en-IE" dirty="0" smtClean="0"/>
              <a:t/>
            </a:r>
            <a:br>
              <a:rPr lang="en-IE" dirty="0" smtClean="0"/>
            </a:br>
            <a:r>
              <a:rPr lang="en-IE" dirty="0" smtClean="0"/>
              <a:t/>
            </a:r>
            <a:br>
              <a:rPr lang="en-IE" dirty="0" smtClean="0"/>
            </a:br>
            <a:r>
              <a:rPr lang="en-IE" dirty="0" smtClean="0"/>
              <a:t/>
            </a:r>
            <a:br>
              <a:rPr lang="en-IE" dirty="0" smtClean="0"/>
            </a:br>
            <a:r>
              <a:rPr lang="en-IE" sz="2800" b="1" dirty="0" smtClean="0">
                <a:solidFill>
                  <a:schemeClr val="accent6">
                    <a:lumMod val="50000"/>
                  </a:schemeClr>
                </a:solidFill>
              </a:rPr>
              <a:t>DUBLIN INSTITUTE OF TECHNOLOGY</a:t>
            </a:r>
            <a:br>
              <a:rPr lang="en-IE" sz="2800" b="1" dirty="0" smtClean="0">
                <a:solidFill>
                  <a:schemeClr val="accent6">
                    <a:lumMod val="50000"/>
                  </a:schemeClr>
                </a:solidFill>
              </a:rPr>
            </a:br>
            <a:r>
              <a:rPr lang="en-IE" sz="2800" b="1" dirty="0" smtClean="0">
                <a:solidFill>
                  <a:schemeClr val="accent6">
                    <a:lumMod val="50000"/>
                  </a:schemeClr>
                </a:solidFill>
              </a:rPr>
              <a:t>OUT OF HOURS ACCESS</a:t>
            </a:r>
            <a:r>
              <a:rPr lang="en-IE" sz="2800" dirty="0" smtClean="0"/>
              <a:t/>
            </a:r>
            <a:br>
              <a:rPr lang="en-IE" sz="2800" dirty="0" smtClean="0"/>
            </a:br>
            <a:r>
              <a:rPr lang="en-IE" sz="2800" dirty="0" smtClean="0"/>
              <a:t>Guidance Notes</a:t>
            </a:r>
            <a:br>
              <a:rPr lang="en-IE" sz="2800" dirty="0" smtClean="0"/>
            </a:br>
            <a:endParaRPr lang="en-US" sz="2800" dirty="0"/>
          </a:p>
        </p:txBody>
      </p:sp>
      <p:sp>
        <p:nvSpPr>
          <p:cNvPr id="3" name="Subtitle 2"/>
          <p:cNvSpPr>
            <a:spLocks noGrp="1"/>
          </p:cNvSpPr>
          <p:nvPr>
            <p:ph type="subTitle" idx="1"/>
          </p:nvPr>
        </p:nvSpPr>
        <p:spPr>
          <a:xfrm>
            <a:off x="1371600" y="3789040"/>
            <a:ext cx="6400800" cy="1773559"/>
          </a:xfrm>
        </p:spPr>
        <p:txBody>
          <a:bodyPr>
            <a:normAutofit/>
          </a:bodyPr>
          <a:lstStyle/>
          <a:p>
            <a:endParaRPr lang="en-IE" dirty="0" smtClean="0"/>
          </a:p>
          <a:p>
            <a:endParaRPr lang="en-IE" dirty="0" smtClean="0"/>
          </a:p>
        </p:txBody>
      </p:sp>
      <p:pic>
        <p:nvPicPr>
          <p:cNvPr id="4" name="Picture 3" descr="DIT HS logo.JPG"/>
          <p:cNvPicPr>
            <a:picLocks noChangeAspect="1"/>
          </p:cNvPicPr>
          <p:nvPr/>
        </p:nvPicPr>
        <p:blipFill>
          <a:blip r:embed="rId2" cstate="print"/>
          <a:stretch>
            <a:fillRect/>
          </a:stretch>
        </p:blipFill>
        <p:spPr>
          <a:xfrm>
            <a:off x="3707904" y="4437112"/>
            <a:ext cx="1762198" cy="1124744"/>
          </a:xfrm>
          <a:prstGeom prst="rect">
            <a:avLst/>
          </a:prstGeom>
        </p:spPr>
      </p:pic>
      <p:sp>
        <p:nvSpPr>
          <p:cNvPr id="5" name="Footer Placeholder 4"/>
          <p:cNvSpPr>
            <a:spLocks noGrp="1"/>
          </p:cNvSpPr>
          <p:nvPr>
            <p:ph type="ftr" sz="quarter" idx="11"/>
          </p:nvPr>
        </p:nvSpPr>
        <p:spPr>
          <a:xfrm>
            <a:off x="611560" y="5805264"/>
            <a:ext cx="8532440" cy="1043592"/>
          </a:xfrm>
        </p:spPr>
        <p:txBody>
          <a:bodyPr/>
          <a:lstStyle/>
          <a:p>
            <a:r>
              <a:rPr lang="en-US" b="1" i="1" dirty="0" smtClean="0">
                <a:solidFill>
                  <a:srgbClr val="002060"/>
                </a:solidFill>
              </a:rPr>
              <a:t>These are just Guidance Notes. Please refer to main policy </a:t>
            </a:r>
            <a:r>
              <a:rPr lang="en-US" b="1" i="1" dirty="0">
                <a:solidFill>
                  <a:srgbClr val="002060"/>
                </a:solidFill>
              </a:rPr>
              <a:t>d</a:t>
            </a:r>
            <a:r>
              <a:rPr lang="en-US" b="1" i="1" dirty="0" smtClean="0">
                <a:solidFill>
                  <a:srgbClr val="002060"/>
                </a:solidFill>
              </a:rPr>
              <a:t>ocument for further details </a:t>
            </a:r>
            <a:endParaRPr lang="en-US" b="1" i="1" dirty="0">
              <a:solidFill>
                <a:srgbClr val="00206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2725939" y="3071682"/>
            <a:ext cx="6248400" cy="714635"/>
          </a:xfrm>
        </p:spPr>
        <p:txBody>
          <a:bodyPr/>
          <a:lstStyle/>
          <a:p>
            <a:r>
              <a:rPr lang="en-IE" dirty="0" smtClean="0"/>
              <a:t>WHAT TO DO ?</a:t>
            </a:r>
            <a:endParaRPr lang="en-US" dirty="0"/>
          </a:p>
        </p:txBody>
      </p:sp>
      <p:sp>
        <p:nvSpPr>
          <p:cNvPr id="3" name="Content Placeholder 2"/>
          <p:cNvSpPr>
            <a:spLocks noGrp="1"/>
          </p:cNvSpPr>
          <p:nvPr>
            <p:ph idx="1"/>
          </p:nvPr>
        </p:nvSpPr>
        <p:spPr/>
        <p:txBody>
          <a:bodyPr>
            <a:noAutofit/>
          </a:bodyPr>
          <a:lstStyle/>
          <a:p>
            <a:pPr>
              <a:buNone/>
            </a:pPr>
            <a:r>
              <a:rPr lang="en-GB" b="1" dirty="0" smtClean="0"/>
              <a:t>WHAT NEEDS TO BE DONE? </a:t>
            </a:r>
          </a:p>
          <a:p>
            <a:pPr>
              <a:buNone/>
            </a:pPr>
            <a:endParaRPr lang="en-GB" dirty="0" smtClean="0"/>
          </a:p>
          <a:p>
            <a:pPr algn="just"/>
            <a:r>
              <a:rPr lang="en-US" dirty="0" smtClean="0"/>
              <a:t>Separate risk assessments and specific approval must be sought for those wishing to gain out of hours access to the following approved buildings:</a:t>
            </a:r>
          </a:p>
          <a:p>
            <a:pPr lvl="1" algn="just"/>
            <a:r>
              <a:rPr lang="en-US" sz="2000" dirty="0" smtClean="0"/>
              <a:t>FOCAS Institute , Camden Row</a:t>
            </a:r>
          </a:p>
          <a:p>
            <a:pPr lvl="1" algn="just"/>
            <a:r>
              <a:rPr lang="en-US" sz="2000" dirty="0" smtClean="0"/>
              <a:t>E-Block, Bolton Street</a:t>
            </a:r>
            <a:r>
              <a:rPr lang="en-US" dirty="0" smtClean="0"/>
              <a:t> </a:t>
            </a:r>
          </a:p>
          <a:p>
            <a:pPr algn="just"/>
            <a:r>
              <a:rPr lang="en-US" b="1" dirty="0" smtClean="0"/>
              <a:t>Important: A Buddy (second person) must always be present in the event of out of hour access</a:t>
            </a:r>
            <a:endParaRPr lang="en-US" sz="2000" dirty="0" smtClean="0"/>
          </a:p>
          <a:p>
            <a:endParaRPr lang="en-GB" dirty="0" smtClean="0"/>
          </a:p>
          <a:p>
            <a:pPr>
              <a:buNone/>
            </a:pPr>
            <a:endParaRPr lang="en-US" dirty="0" smtClean="0"/>
          </a:p>
          <a:p>
            <a:pPr>
              <a:buNone/>
            </a:pPr>
            <a:r>
              <a:rPr lang="en-GB" dirty="0" smtClean="0"/>
              <a:t> </a:t>
            </a:r>
            <a:endParaRPr lang="en-US" dirty="0" smtClean="0"/>
          </a:p>
          <a:p>
            <a:endParaRPr lang="en-US" dirty="0"/>
          </a:p>
        </p:txBody>
      </p:sp>
      <p:sp>
        <p:nvSpPr>
          <p:cNvPr id="4" name="Footer Placeholder 3"/>
          <p:cNvSpPr>
            <a:spLocks noGrp="1"/>
          </p:cNvSpPr>
          <p:nvPr>
            <p:ph type="ftr" sz="quarter" idx="11"/>
          </p:nvPr>
        </p:nvSpPr>
        <p:spPr>
          <a:xfrm>
            <a:off x="899592" y="6574536"/>
            <a:ext cx="8244408" cy="274320"/>
          </a:xfrm>
        </p:spPr>
        <p:txBody>
          <a:bodyPr/>
          <a:lstStyle/>
          <a:p>
            <a:r>
              <a:rPr lang="en-US" i="1" dirty="0" smtClean="0"/>
              <a:t>These  are just Guidance Notes. Please refer to main policy </a:t>
            </a:r>
            <a:r>
              <a:rPr lang="en-US" i="1" dirty="0"/>
              <a:t>d</a:t>
            </a:r>
            <a:r>
              <a:rPr lang="en-US" i="1" dirty="0" smtClean="0"/>
              <a:t>ocument for further details </a:t>
            </a:r>
            <a:endParaRPr lang="en-US" i="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WHO COMPLETES RA?</a:t>
            </a:r>
            <a:endParaRPr lang="en-US" dirty="0"/>
          </a:p>
        </p:txBody>
      </p:sp>
      <p:sp>
        <p:nvSpPr>
          <p:cNvPr id="3" name="Content Placeholder 2"/>
          <p:cNvSpPr>
            <a:spLocks noGrp="1"/>
          </p:cNvSpPr>
          <p:nvPr>
            <p:ph idx="1"/>
          </p:nvPr>
        </p:nvSpPr>
        <p:spPr/>
        <p:txBody>
          <a:bodyPr>
            <a:normAutofit/>
          </a:bodyPr>
          <a:lstStyle/>
          <a:p>
            <a:pPr>
              <a:buNone/>
            </a:pPr>
            <a:r>
              <a:rPr lang="en-GB" b="1" dirty="0" smtClean="0"/>
              <a:t>WHO COMPLETES THE RISK ASSESSMENT? </a:t>
            </a:r>
          </a:p>
          <a:p>
            <a:endParaRPr lang="en-GB" dirty="0" smtClean="0"/>
          </a:p>
          <a:p>
            <a:pPr algn="just"/>
            <a:r>
              <a:rPr lang="en-GB" dirty="0" smtClean="0"/>
              <a:t>This is completed by the person seeking approval for out of hours access and signed off by their line manager</a:t>
            </a:r>
            <a:endParaRPr lang="en-US" dirty="0" smtClean="0"/>
          </a:p>
          <a:p>
            <a:pPr lvl="0" algn="just">
              <a:buClr>
                <a:prstClr val="black">
                  <a:lumMod val="50000"/>
                  <a:lumOff val="50000"/>
                </a:prstClr>
              </a:buClr>
            </a:pPr>
            <a:r>
              <a:rPr lang="en-GB" dirty="0" smtClean="0"/>
              <a:t>The line manager sends a copy of the completed risk assessment to the local </a:t>
            </a:r>
            <a:r>
              <a:rPr lang="en-GB" dirty="0" smtClean="0"/>
              <a:t>Estates </a:t>
            </a:r>
            <a:r>
              <a:rPr lang="en-GB" dirty="0" smtClean="0"/>
              <a:t>Maintenance </a:t>
            </a:r>
            <a:r>
              <a:rPr lang="en-GB" dirty="0" smtClean="0"/>
              <a:t>Manager </a:t>
            </a:r>
            <a:r>
              <a:rPr lang="en-GB" sz="1700" dirty="0" smtClean="0">
                <a:solidFill>
                  <a:prstClr val="black">
                    <a:lumMod val="65000"/>
                    <a:lumOff val="35000"/>
                  </a:prstClr>
                </a:solidFill>
              </a:rPr>
              <a:t>(EMM) </a:t>
            </a:r>
            <a:r>
              <a:rPr lang="en-GB" dirty="0" smtClean="0"/>
              <a:t>and Occupational Health Officer for approval</a:t>
            </a:r>
            <a:endParaRPr lang="en-US" dirty="0" smtClean="0"/>
          </a:p>
          <a:p>
            <a:endParaRPr lang="en-US" dirty="0"/>
          </a:p>
        </p:txBody>
      </p:sp>
      <p:sp>
        <p:nvSpPr>
          <p:cNvPr id="4" name="Footer Placeholder 3"/>
          <p:cNvSpPr>
            <a:spLocks noGrp="1"/>
          </p:cNvSpPr>
          <p:nvPr>
            <p:ph type="ftr" sz="quarter" idx="11"/>
          </p:nvPr>
        </p:nvSpPr>
        <p:spPr>
          <a:xfrm>
            <a:off x="1828800" y="6574536"/>
            <a:ext cx="7207696" cy="274320"/>
          </a:xfrm>
        </p:spPr>
        <p:txBody>
          <a:bodyPr/>
          <a:lstStyle/>
          <a:p>
            <a:r>
              <a:rPr lang="en-US" dirty="0" smtClean="0"/>
              <a:t>These  are just Guidance Notes. Please refer to main policy </a:t>
            </a:r>
            <a:r>
              <a:rPr lang="en-US" dirty="0"/>
              <a:t>d</a:t>
            </a:r>
            <a:r>
              <a:rPr lang="en-US" dirty="0" smtClean="0"/>
              <a:t>ocument for further details </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200" dirty="0" smtClean="0"/>
              <a:t>WHAT HAPPENS THEN? </a:t>
            </a:r>
            <a:endParaRPr lang="en-US" sz="3200" dirty="0"/>
          </a:p>
        </p:txBody>
      </p:sp>
      <p:sp>
        <p:nvSpPr>
          <p:cNvPr id="3" name="Content Placeholder 2"/>
          <p:cNvSpPr>
            <a:spLocks noGrp="1"/>
          </p:cNvSpPr>
          <p:nvPr>
            <p:ph idx="1"/>
          </p:nvPr>
        </p:nvSpPr>
        <p:spPr/>
        <p:txBody>
          <a:bodyPr>
            <a:normAutofit fontScale="92500" lnSpcReduction="20000"/>
          </a:bodyPr>
          <a:lstStyle/>
          <a:p>
            <a:pPr>
              <a:buNone/>
            </a:pPr>
            <a:r>
              <a:rPr lang="en-GB" b="1" dirty="0" smtClean="0"/>
              <a:t>WHAT HAPPENS THEN? </a:t>
            </a:r>
          </a:p>
          <a:p>
            <a:endParaRPr lang="en-GB" dirty="0" smtClean="0"/>
          </a:p>
          <a:p>
            <a:pPr algn="just"/>
            <a:r>
              <a:rPr lang="en-GB" dirty="0" smtClean="0"/>
              <a:t>Once the risk assessment has been approved by the Estates Maintenance Manager and Occupational Health Officer, and all necessary structural and operational safety control measures are implemented, approval in writing can be forwarded to the person seeking  the out of hours access by the Estates Maintenance </a:t>
            </a:r>
            <a:r>
              <a:rPr lang="en-GB" dirty="0" smtClean="0"/>
              <a:t>Manager</a:t>
            </a:r>
            <a:endParaRPr lang="en-US" dirty="0" smtClean="0"/>
          </a:p>
          <a:p>
            <a:pPr algn="just"/>
            <a:r>
              <a:rPr lang="en-GB" dirty="0" smtClean="0"/>
              <a:t>A </a:t>
            </a:r>
            <a:r>
              <a:rPr lang="en-GB" dirty="0" smtClean="0"/>
              <a:t>listing of all those authorised for out of hours access will be submitted to the local Estates Maintenance Manager by the line manager so that it can be submitted to a security company if employed</a:t>
            </a:r>
            <a:endParaRPr lang="en-US" dirty="0"/>
          </a:p>
        </p:txBody>
      </p:sp>
      <p:sp>
        <p:nvSpPr>
          <p:cNvPr id="4" name="Footer Placeholder 3"/>
          <p:cNvSpPr>
            <a:spLocks noGrp="1"/>
          </p:cNvSpPr>
          <p:nvPr>
            <p:ph type="ftr" sz="quarter" idx="11"/>
          </p:nvPr>
        </p:nvSpPr>
        <p:spPr>
          <a:xfrm>
            <a:off x="1828800" y="6574536"/>
            <a:ext cx="6919664" cy="274320"/>
          </a:xfrm>
        </p:spPr>
        <p:txBody>
          <a:bodyPr/>
          <a:lstStyle/>
          <a:p>
            <a:r>
              <a:rPr lang="en-US" dirty="0" smtClean="0"/>
              <a:t>These  are just Guidance Notes. Please refer to main policy </a:t>
            </a:r>
            <a:r>
              <a:rPr lang="en-US" dirty="0"/>
              <a:t>d</a:t>
            </a:r>
            <a:r>
              <a:rPr lang="en-US" dirty="0" smtClean="0"/>
              <a:t>ocument for further details </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WHAT TRAINING?</a:t>
            </a:r>
            <a:endParaRPr lang="en-US" dirty="0"/>
          </a:p>
        </p:txBody>
      </p:sp>
      <p:sp>
        <p:nvSpPr>
          <p:cNvPr id="3" name="Content Placeholder 2"/>
          <p:cNvSpPr>
            <a:spLocks noGrp="1"/>
          </p:cNvSpPr>
          <p:nvPr>
            <p:ph idx="1"/>
          </p:nvPr>
        </p:nvSpPr>
        <p:spPr/>
        <p:txBody>
          <a:bodyPr/>
          <a:lstStyle/>
          <a:p>
            <a:pPr>
              <a:buNone/>
            </a:pPr>
            <a:r>
              <a:rPr lang="en-IE" b="1" dirty="0" smtClean="0"/>
              <a:t>WHAT TRAINING IS REQUIRED?</a:t>
            </a:r>
          </a:p>
          <a:p>
            <a:pPr>
              <a:buNone/>
            </a:pPr>
            <a:endParaRPr lang="en-IE" b="1" dirty="0" smtClean="0"/>
          </a:p>
          <a:p>
            <a:pPr lvl="0"/>
            <a:r>
              <a:rPr lang="en-GB" dirty="0" smtClean="0"/>
              <a:t>Induction for out of hours access</a:t>
            </a:r>
            <a:endParaRPr lang="en-US" dirty="0" smtClean="0"/>
          </a:p>
          <a:p>
            <a:pPr lvl="0"/>
            <a:r>
              <a:rPr lang="en-GB" dirty="0" smtClean="0"/>
              <a:t>Emergency Response Training </a:t>
            </a:r>
            <a:endParaRPr lang="en-US" dirty="0" smtClean="0"/>
          </a:p>
          <a:p>
            <a:pPr lvl="0"/>
            <a:r>
              <a:rPr lang="en-GB" dirty="0" smtClean="0"/>
              <a:t>Emergency First-aid Training </a:t>
            </a:r>
          </a:p>
          <a:p>
            <a:pPr lvl="0"/>
            <a:endParaRPr lang="en-GB" dirty="0" smtClean="0"/>
          </a:p>
          <a:p>
            <a:pPr lvl="0" algn="ctr">
              <a:buNone/>
            </a:pPr>
            <a:r>
              <a:rPr lang="en-GB" dirty="0" smtClean="0"/>
              <a:t>All training must be completed prior to commencement of access</a:t>
            </a:r>
          </a:p>
          <a:p>
            <a:pPr lvl="0" algn="ctr">
              <a:buNone/>
            </a:pPr>
            <a:r>
              <a:rPr lang="en-GB" dirty="0" smtClean="0"/>
              <a:t>Its is the responsibility of the AP to ensure training is in date. </a:t>
            </a:r>
            <a:endParaRPr lang="en-US" dirty="0" smtClean="0"/>
          </a:p>
          <a:p>
            <a:pPr>
              <a:buNone/>
            </a:pPr>
            <a:endParaRPr lang="en-US" b="1" dirty="0"/>
          </a:p>
        </p:txBody>
      </p:sp>
      <p:sp>
        <p:nvSpPr>
          <p:cNvPr id="4" name="Footer Placeholder 3"/>
          <p:cNvSpPr>
            <a:spLocks noGrp="1"/>
          </p:cNvSpPr>
          <p:nvPr>
            <p:ph type="ftr" sz="quarter" idx="11"/>
          </p:nvPr>
        </p:nvSpPr>
        <p:spPr>
          <a:xfrm>
            <a:off x="1828800" y="6574536"/>
            <a:ext cx="6775648" cy="274320"/>
          </a:xfrm>
        </p:spPr>
        <p:txBody>
          <a:bodyPr/>
          <a:lstStyle/>
          <a:p>
            <a:r>
              <a:rPr lang="en-US" dirty="0" smtClean="0"/>
              <a:t>These  are just Guidance Notes. Please refer to main policy </a:t>
            </a:r>
            <a:r>
              <a:rPr lang="en-US" dirty="0"/>
              <a:t>d</a:t>
            </a:r>
            <a:r>
              <a:rPr lang="en-US" dirty="0" smtClean="0"/>
              <a:t>ocument for further details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ACCESS TIMES?</a:t>
            </a:r>
            <a:endParaRPr lang="en-US" dirty="0"/>
          </a:p>
        </p:txBody>
      </p:sp>
      <p:sp>
        <p:nvSpPr>
          <p:cNvPr id="3" name="Content Placeholder 2"/>
          <p:cNvSpPr>
            <a:spLocks noGrp="1"/>
          </p:cNvSpPr>
          <p:nvPr>
            <p:ph idx="1"/>
          </p:nvPr>
        </p:nvSpPr>
        <p:spPr/>
        <p:txBody>
          <a:bodyPr/>
          <a:lstStyle/>
          <a:p>
            <a:pPr marL="0" indent="0">
              <a:buNone/>
            </a:pPr>
            <a:r>
              <a:rPr lang="en-IE" b="1" dirty="0" smtClean="0"/>
              <a:t>IS THERE ANY TIME I WILL NOT HAVE ACCESS?</a:t>
            </a:r>
          </a:p>
          <a:p>
            <a:pPr>
              <a:buNone/>
            </a:pPr>
            <a:endParaRPr lang="en-IE" b="1" dirty="0" smtClean="0"/>
          </a:p>
          <a:p>
            <a:r>
              <a:rPr lang="en-GB" dirty="0" smtClean="0"/>
              <a:t>Out of hours access may be limited during periods of renovation/maintenance/building works or during shut down periods </a:t>
            </a:r>
            <a:endParaRPr lang="en-US" dirty="0" smtClean="0"/>
          </a:p>
          <a:p>
            <a:pPr algn="just"/>
            <a:r>
              <a:rPr lang="en-GB" dirty="0" smtClean="0"/>
              <a:t>Authorisation for access may be withdrawn if breaches in policy occur</a:t>
            </a:r>
            <a:endParaRPr lang="en-US" dirty="0" smtClean="0"/>
          </a:p>
          <a:p>
            <a:pPr>
              <a:buNone/>
            </a:pPr>
            <a:endParaRPr lang="en-US" b="1" dirty="0"/>
          </a:p>
        </p:txBody>
      </p:sp>
      <p:sp>
        <p:nvSpPr>
          <p:cNvPr id="4" name="Footer Placeholder 3"/>
          <p:cNvSpPr>
            <a:spLocks noGrp="1"/>
          </p:cNvSpPr>
          <p:nvPr>
            <p:ph type="ftr" sz="quarter" idx="11"/>
          </p:nvPr>
        </p:nvSpPr>
        <p:spPr>
          <a:xfrm>
            <a:off x="1835696" y="6381328"/>
            <a:ext cx="6984776" cy="467528"/>
          </a:xfrm>
        </p:spPr>
        <p:txBody>
          <a:bodyPr/>
          <a:lstStyle/>
          <a:p>
            <a:r>
              <a:rPr lang="en-US" dirty="0" smtClean="0"/>
              <a:t>These  are just Guidance Notes. Please refer to main policy </a:t>
            </a:r>
            <a:r>
              <a:rPr lang="en-US" dirty="0"/>
              <a:t>d</a:t>
            </a:r>
            <a:r>
              <a:rPr lang="en-US" dirty="0" smtClean="0"/>
              <a:t>ocument for further details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WHAT MUST I DO?</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GB" b="1" dirty="0" smtClean="0"/>
              <a:t>WHAT IS REQUIRED OF ME? </a:t>
            </a:r>
          </a:p>
          <a:p>
            <a:pPr algn="just"/>
            <a:r>
              <a:rPr lang="en-GB" dirty="0" smtClean="0"/>
              <a:t>All authorised persons must work only in the area as specified in the risk assessment and carry out</a:t>
            </a:r>
            <a:r>
              <a:rPr lang="en-US" dirty="0" smtClean="0"/>
              <a:t> </a:t>
            </a:r>
            <a:r>
              <a:rPr lang="en-GB" dirty="0" smtClean="0"/>
              <a:t>only authorised activities during authorised time periods</a:t>
            </a:r>
          </a:p>
          <a:p>
            <a:pPr algn="just"/>
            <a:r>
              <a:rPr lang="en-GB" smtClean="0"/>
              <a:t>Out </a:t>
            </a:r>
            <a:r>
              <a:rPr lang="en-GB" dirty="0" smtClean="0"/>
              <a:t>of </a:t>
            </a:r>
            <a:r>
              <a:rPr lang="en-GB" smtClean="0"/>
              <a:t>hours access </a:t>
            </a:r>
            <a:r>
              <a:rPr lang="en-GB" dirty="0" smtClean="0"/>
              <a:t>to each building is strictly limited to those authorised</a:t>
            </a:r>
            <a:r>
              <a:rPr lang="en-US" dirty="0" smtClean="0"/>
              <a:t> </a:t>
            </a:r>
            <a:r>
              <a:rPr lang="en-GB" dirty="0" smtClean="0"/>
              <a:t>by the School/Function concerned</a:t>
            </a:r>
            <a:endParaRPr lang="en-US" dirty="0" smtClean="0"/>
          </a:p>
          <a:p>
            <a:pPr algn="just"/>
            <a:r>
              <a:rPr lang="en-GB" dirty="0" smtClean="0"/>
              <a:t>All authorised persons must ensure that all recommended controls are implemented</a:t>
            </a:r>
          </a:p>
          <a:p>
            <a:pPr algn="just">
              <a:buNone/>
            </a:pPr>
            <a:endParaRPr lang="en-GB" dirty="0" smtClean="0"/>
          </a:p>
          <a:p>
            <a:pPr algn="ctr">
              <a:buNone/>
            </a:pPr>
            <a:r>
              <a:rPr lang="en-GB" sz="1400" i="1" dirty="0" smtClean="0"/>
              <a:t>For further information, please contact the </a:t>
            </a:r>
          </a:p>
          <a:p>
            <a:pPr algn="ctr">
              <a:buNone/>
            </a:pPr>
            <a:r>
              <a:rPr lang="en-GB" sz="1400" i="1" dirty="0" smtClean="0"/>
              <a:t>Health and Safety Office </a:t>
            </a:r>
          </a:p>
          <a:p>
            <a:pPr algn="ctr">
              <a:buNone/>
            </a:pPr>
            <a:r>
              <a:rPr lang="en-GB" sz="1400" i="1" dirty="0" smtClean="0"/>
              <a:t>01 4024192</a:t>
            </a:r>
            <a:endParaRPr lang="en-US" sz="1400" i="1" dirty="0" smtClean="0"/>
          </a:p>
          <a:p>
            <a:pPr>
              <a:buNone/>
            </a:pPr>
            <a:endParaRPr lang="en-US" dirty="0"/>
          </a:p>
        </p:txBody>
      </p:sp>
      <p:sp>
        <p:nvSpPr>
          <p:cNvPr id="4" name="Footer Placeholder 3"/>
          <p:cNvSpPr>
            <a:spLocks noGrp="1"/>
          </p:cNvSpPr>
          <p:nvPr>
            <p:ph type="ftr" sz="quarter" idx="11"/>
          </p:nvPr>
        </p:nvSpPr>
        <p:spPr>
          <a:xfrm>
            <a:off x="1835696" y="6309320"/>
            <a:ext cx="6840760" cy="539536"/>
          </a:xfrm>
        </p:spPr>
        <p:txBody>
          <a:bodyPr/>
          <a:lstStyle/>
          <a:p>
            <a:r>
              <a:rPr lang="en-US" dirty="0" smtClean="0"/>
              <a:t>These  are just Guidance Notes. Please refer to main policy </a:t>
            </a:r>
            <a:r>
              <a:rPr lang="en-US" dirty="0"/>
              <a:t>d</a:t>
            </a:r>
            <a:r>
              <a:rPr lang="en-US" dirty="0" smtClean="0"/>
              <a:t>ocument for further details </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nfinity">
  <a:themeElements>
    <a:clrScheme name="Infinity">
      <a:dk1>
        <a:sysClr val="windowText" lastClr="000000"/>
      </a:dk1>
      <a:lt1>
        <a:sysClr val="window" lastClr="FFFFFF"/>
      </a:lt1>
      <a:dk2>
        <a:srgbClr val="EABB00"/>
      </a:dk2>
      <a:lt2>
        <a:srgbClr val="DEF2FA"/>
      </a:lt2>
      <a:accent1>
        <a:srgbClr val="983DB1"/>
      </a:accent1>
      <a:accent2>
        <a:srgbClr val="47D147"/>
      </a:accent2>
      <a:accent3>
        <a:srgbClr val="CC0053"/>
      </a:accent3>
      <a:accent4>
        <a:srgbClr val="EA950D"/>
      </a:accent4>
      <a:accent5>
        <a:srgbClr val="C800C8"/>
      </a:accent5>
      <a:accent6>
        <a:srgbClr val="6161FF"/>
      </a:accent6>
      <a:hlink>
        <a:srgbClr val="755D00"/>
      </a:hlink>
      <a:folHlink>
        <a:srgbClr val="31AEE0"/>
      </a:folHlink>
    </a:clrScheme>
    <a:fontScheme name="Infinity">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Infinity">
      <a:fillStyleLst>
        <a:solidFill>
          <a:schemeClr val="phClr">
            <a:shade val="95000"/>
            <a:satMod val="115000"/>
          </a:schemeClr>
        </a:solidFill>
        <a:gradFill rotWithShape="1">
          <a:gsLst>
            <a:gs pos="0">
              <a:schemeClr val="phClr">
                <a:tint val="90000"/>
                <a:alpha val="50000"/>
                <a:satMod val="150000"/>
              </a:schemeClr>
            </a:gs>
            <a:gs pos="35000">
              <a:schemeClr val="phClr">
                <a:tint val="100000"/>
                <a:alpha val="80000"/>
                <a:satMod val="130000"/>
              </a:schemeClr>
            </a:gs>
            <a:gs pos="100000">
              <a:schemeClr val="phClr">
                <a:tint val="100000"/>
                <a:shade val="90000"/>
                <a:alpha val="95000"/>
                <a:satMod val="115000"/>
              </a:schemeClr>
            </a:gs>
          </a:gsLst>
          <a:lin ang="5400000" scaled="1"/>
        </a:gradFill>
        <a:gradFill rotWithShape="1">
          <a:gsLst>
            <a:gs pos="0">
              <a:schemeClr val="phClr">
                <a:shade val="51000"/>
                <a:alpha val="90000"/>
                <a:satMod val="130000"/>
              </a:schemeClr>
            </a:gs>
            <a:gs pos="50000">
              <a:schemeClr val="phClr">
                <a:shade val="93000"/>
                <a:alpha val="70000"/>
                <a:satMod val="130000"/>
              </a:schemeClr>
            </a:gs>
            <a:gs pos="75000">
              <a:schemeClr val="phClr">
                <a:shade val="94000"/>
                <a:alpha val="50000"/>
                <a:satMod val="135000"/>
              </a:schemeClr>
            </a:gs>
            <a:gs pos="100000">
              <a:schemeClr val="phClr">
                <a:shade val="94000"/>
                <a:alpha val="50000"/>
                <a:satMod val="135000"/>
              </a:schemeClr>
            </a:gs>
          </a:gsLst>
          <a:lin ang="0" scaled="0"/>
        </a:gradFill>
      </a:fillStyleLst>
      <a:lnStyleLst>
        <a:ln w="19050" cap="flat" cmpd="sng" algn="ctr">
          <a:solidFill>
            <a:schemeClr val="phClr">
              <a:shade val="95000"/>
            </a:schemeClr>
          </a:solidFill>
          <a:prstDash val="solid"/>
        </a:ln>
        <a:ln w="31750" cap="flat" cmpd="sng" algn="ctr">
          <a:solidFill>
            <a:schemeClr val="phClr">
              <a:shade val="95000"/>
              <a:satMod val="110000"/>
            </a:schemeClr>
          </a:solidFill>
          <a:prstDash val="solid"/>
        </a:ln>
        <a:ln w="57150" cap="flat" cmpd="dbl" algn="ctr">
          <a:solidFill>
            <a:schemeClr val="phClr">
              <a:shade val="95000"/>
              <a:satMod val="130000"/>
            </a:schemeClr>
          </a:solidFill>
          <a:prstDash val="solid"/>
        </a:ln>
      </a:lnStyleLst>
      <a:effectStyleLst>
        <a:effectStyle>
          <a:effectLst>
            <a:outerShdw blurRad="63500" dist="25400" dir="5400000" sx="101000" sy="101000" algn="ctr" rotWithShape="0">
              <a:srgbClr val="000000">
                <a:alpha val="50000"/>
              </a:srgbClr>
            </a:outerShdw>
          </a:effectLst>
        </a:effectStyle>
        <a:effectStyle>
          <a:effectLst>
            <a:outerShdw blurRad="63500" dist="12700" dir="5400000" sx="101000" sy="101000" algn="ctr" rotWithShape="0">
              <a:srgbClr val="000000">
                <a:alpha val="50000"/>
              </a:srgbClr>
            </a:outerShdw>
            <a:reflection blurRad="12700" stA="26000" endPos="15000" dist="19050" dir="5400000" sy="-100000" rotWithShape="0"/>
          </a:effectLst>
        </a:effectStyle>
        <a:effectStyle>
          <a:effectLst>
            <a:innerShdw blurRad="101600" dist="12700">
              <a:srgbClr val="000000">
                <a:alpha val="35000"/>
              </a:srgbClr>
            </a:innerShdw>
            <a:reflection blurRad="12700" stA="26000" endPos="25000" dist="19050" dir="5400000" sy="-100000" rotWithShape="0"/>
          </a:effectLst>
          <a:scene3d>
            <a:camera prst="orthographicFront">
              <a:rot lat="0" lon="0" rev="0"/>
            </a:camera>
            <a:lightRig rig="twoPt" dir="t">
              <a:rot lat="0" lon="0" rev="5400000"/>
            </a:lightRig>
          </a:scene3d>
          <a:sp3d>
            <a:bevelT w="38100" prst="coolSlant"/>
          </a:sp3d>
        </a:effectStyle>
      </a:effectStyleLst>
      <a:bgFillStyleLst>
        <a:solidFill>
          <a:schemeClr val="phClr"/>
        </a:solidFill>
        <a:gradFill rotWithShape="1">
          <a:gsLst>
            <a:gs pos="0">
              <a:schemeClr val="phClr">
                <a:tint val="80000"/>
                <a:satMod val="250000"/>
              </a:schemeClr>
            </a:gs>
            <a:gs pos="40000">
              <a:schemeClr val="phClr">
                <a:tint val="90000"/>
                <a:shade val="80000"/>
                <a:satMod val="200000"/>
              </a:schemeClr>
            </a:gs>
            <a:gs pos="100000">
              <a:schemeClr val="phClr">
                <a:shade val="20000"/>
                <a:satMod val="175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Infinity</Template>
  <TotalTime>172</TotalTime>
  <Words>460</Words>
  <Application>Microsoft Office PowerPoint</Application>
  <PresentationFormat>On-screen Show (4:3)</PresentationFormat>
  <Paragraphs>52</Paragraphs>
  <Slides>7</Slides>
  <Notes>1</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Infinity</vt:lpstr>
      <vt:lpstr>       DUBLIN INSTITUTE OF TECHNOLOGY OUT OF HOURS ACCESS Guidance Notes </vt:lpstr>
      <vt:lpstr>WHAT TO DO ?</vt:lpstr>
      <vt:lpstr>WHO COMPLETES RA?</vt:lpstr>
      <vt:lpstr>WHAT HAPPENS THEN? </vt:lpstr>
      <vt:lpstr>WHAT TRAINING?</vt:lpstr>
      <vt:lpstr>ACCESS TIMES?</vt:lpstr>
      <vt:lpstr>WHAT MUST I DO?</vt:lpstr>
    </vt:vector>
  </TitlesOfParts>
  <Company>DIT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Meeting  Dublin Institute of Technology</dc:title>
  <dc:creator>DIT</dc:creator>
  <cp:lastModifiedBy>Dublin Institute of Technology</cp:lastModifiedBy>
  <cp:revision>55</cp:revision>
  <dcterms:created xsi:type="dcterms:W3CDTF">2012-07-20T11:47:58Z</dcterms:created>
  <dcterms:modified xsi:type="dcterms:W3CDTF">2015-03-02T14:36:16Z</dcterms:modified>
</cp:coreProperties>
</file>